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Modes of addressing memory (immediate, direct, indirect and indexed)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Imagine we have a 32-bits available for instructions.</a:t>
            </a:r>
          </a:p>
          <a:p>
            <a:r>
              <a:rPr lang="en-GB" dirty="0"/>
              <a:t>16-bits are assigned to the opcode and 16-bits for the operand as show below.</a:t>
            </a:r>
          </a:p>
          <a:p>
            <a:endParaRPr lang="en-GB" dirty="0"/>
          </a:p>
          <a:p>
            <a:r>
              <a:rPr lang="en-GB" dirty="0"/>
              <a:t>Can you explain a potential problem / limitation with this and a solution provided by having different addressing modes?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1425100" y="2759012"/>
            <a:ext cx="8952663" cy="1694985"/>
            <a:chOff x="1425100" y="2911412"/>
            <a:chExt cx="8952663" cy="1694985"/>
          </a:xfrm>
        </p:grpSpPr>
        <p:grpSp>
          <p:nvGrpSpPr>
            <p:cNvPr id="45" name="Group 44"/>
            <p:cNvGrpSpPr/>
            <p:nvPr/>
          </p:nvGrpSpPr>
          <p:grpSpPr>
            <a:xfrm>
              <a:off x="1427000" y="3516219"/>
              <a:ext cx="8950763" cy="586740"/>
              <a:chOff x="1769899" y="3131820"/>
              <a:chExt cx="8950763" cy="58674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1769899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049986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330073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610160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888704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168791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448878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728965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008027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288114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568201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848288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126832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406919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687006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5967093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769899" y="3280925"/>
                <a:ext cx="4477281" cy="280087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243381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6523468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803555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7083642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7362186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7642273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922360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8202447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8481509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761596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041683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9321770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9600314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9880401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0160488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0440575" y="3280925"/>
                <a:ext cx="280087" cy="2800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243381" y="3280925"/>
                <a:ext cx="4477281" cy="280087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flipV="1">
                <a:off x="6247180" y="3131820"/>
                <a:ext cx="0" cy="5867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Right Brace 45"/>
            <p:cNvSpPr/>
            <p:nvPr/>
          </p:nvSpPr>
          <p:spPr>
            <a:xfrm rot="5400000">
              <a:off x="5763110" y="-298331"/>
              <a:ext cx="278542" cy="8950763"/>
            </a:xfrm>
            <a:prstGeom prst="rightBrace">
              <a:avLst>
                <a:gd name="adj1" fmla="val 168848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186638" y="4298620"/>
              <a:ext cx="14779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/>
                <a:t>32-bit Instruction</a:t>
              </a:r>
              <a:endParaRPr lang="en-GB" b="1" dirty="0"/>
            </a:p>
          </p:txBody>
        </p:sp>
        <p:sp>
          <p:nvSpPr>
            <p:cNvPr id="48" name="Right Brace 47"/>
            <p:cNvSpPr/>
            <p:nvPr/>
          </p:nvSpPr>
          <p:spPr>
            <a:xfrm rot="16200000" flipV="1">
              <a:off x="3523520" y="1159450"/>
              <a:ext cx="278542" cy="4475381"/>
            </a:xfrm>
            <a:prstGeom prst="rightBrace">
              <a:avLst>
                <a:gd name="adj1" fmla="val 168848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ight Brace 48"/>
            <p:cNvSpPr/>
            <p:nvPr/>
          </p:nvSpPr>
          <p:spPr>
            <a:xfrm rot="16200000" flipV="1">
              <a:off x="7998902" y="1152336"/>
              <a:ext cx="278542" cy="4475381"/>
            </a:xfrm>
            <a:prstGeom prst="rightBrace">
              <a:avLst>
                <a:gd name="adj1" fmla="val 168848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055541" y="2950092"/>
              <a:ext cx="12145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/>
                <a:t>16-bit opcode</a:t>
              </a:r>
              <a:endParaRPr lang="en-GB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436619" y="2911412"/>
              <a:ext cx="128836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/>
                <a:t>16-bit operand</a:t>
              </a:r>
              <a:endParaRPr lang="en-GB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67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66</cp:revision>
  <dcterms:created xsi:type="dcterms:W3CDTF">2014-10-30T19:23:19Z</dcterms:created>
  <dcterms:modified xsi:type="dcterms:W3CDTF">2016-08-11T17:40:15Z</dcterms:modified>
</cp:coreProperties>
</file>