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19/03/2016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Procedural programming language techniques: program flow, variables and constants, procedures and functions, arithmetic, Boolean and assignment operators, string handling, file handling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Introduction to programming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Explain the following: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What is a constant, and why would you use a constant instead of a variable?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What is the purpose of integer division and modulus?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When should you use a counter controlled loop instead of a condition controlled loop?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What is the difference between Do… While and While… Do.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What is the difference between a function and a procedure?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Declaring a variable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Assigning a variable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Incrementing a variable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r>
              <a:rPr lang="en-GB" dirty="0" smtClean="0"/>
              <a:t>Flag</a:t>
            </a:r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endParaRPr lang="en-GB" dirty="0" smtClean="0"/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endParaRPr lang="en-GB" dirty="0" smtClean="0"/>
          </a:p>
          <a:p>
            <a:pPr marL="1257300" lvl="2" indent="-342900">
              <a:spcBef>
                <a:spcPts val="600"/>
              </a:spcBef>
              <a:buFont typeface="+mj-lt"/>
              <a:buAutoNum type="arabicPeriod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34816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111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60</cp:revision>
  <dcterms:created xsi:type="dcterms:W3CDTF">2014-10-30T19:23:19Z</dcterms:created>
  <dcterms:modified xsi:type="dcterms:W3CDTF">2016-03-19T10:42:24Z</dcterms:modified>
</cp:coreProperties>
</file>