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SQL - Interpret and modify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368596"/>
            <a:ext cx="752984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For this task you will need to pair up with a fellow student or form small groups.</a:t>
            </a:r>
          </a:p>
          <a:p>
            <a:endParaRPr lang="en-GB" sz="1600" dirty="0"/>
          </a:p>
          <a:p>
            <a:r>
              <a:rPr lang="en-GB" sz="1600" dirty="0"/>
              <a:t>Take it in turns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Write an SQL statement, pass it to the other student and see if they can tell you what it will do. e.g.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If it is a SELECT statement which rows would it return?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If it was a DELETE statement which rows would it remove?</a:t>
            </a:r>
          </a:p>
          <a:p>
            <a:pPr lvl="1"/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Set the other student a challenge to write a SELECT, DELETE or INSERT statement.  You can make it as complicated as you like, try to set a challenge which would </a:t>
            </a:r>
            <a:r>
              <a:rPr lang="en-GB" sz="1600" dirty="0" err="1"/>
              <a:t>innolved</a:t>
            </a:r>
            <a:r>
              <a:rPr lang="en-GB" sz="1600" dirty="0"/>
              <a:t> them having to use some of these additional SQL commands: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ORDER BY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ASC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DESC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LIKE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Make sure to fully discuss anything you disagree on until you are both happy with the correct answer!</a:t>
            </a:r>
          </a:p>
          <a:p>
            <a:pPr lvl="1"/>
            <a:endParaRPr lang="en-GB" sz="1600" dirty="0"/>
          </a:p>
          <a:p>
            <a:endParaRPr lang="en-GB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29848" y="1530110"/>
          <a:ext cx="4612728" cy="5288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5614">
                  <a:extLst>
                    <a:ext uri="{9D8B030D-6E8A-4147-A177-3AD203B41FA5}">
                      <a16:colId xmlns:a16="http://schemas.microsoft.com/office/drawing/2014/main" val="3246407730"/>
                    </a:ext>
                  </a:extLst>
                </a:gridCol>
                <a:gridCol w="1342768">
                  <a:extLst>
                    <a:ext uri="{9D8B030D-6E8A-4147-A177-3AD203B41FA5}">
                      <a16:colId xmlns:a16="http://schemas.microsoft.com/office/drawing/2014/main" val="3482198712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2585013074"/>
                    </a:ext>
                  </a:extLst>
                </a:gridCol>
                <a:gridCol w="634313">
                  <a:extLst>
                    <a:ext uri="{9D8B030D-6E8A-4147-A177-3AD203B41FA5}">
                      <a16:colId xmlns:a16="http://schemas.microsoft.com/office/drawing/2014/main" val="1622341482"/>
                    </a:ext>
                  </a:extLst>
                </a:gridCol>
                <a:gridCol w="543698">
                  <a:extLst>
                    <a:ext uri="{9D8B030D-6E8A-4147-A177-3AD203B41FA5}">
                      <a16:colId xmlns:a16="http://schemas.microsoft.com/office/drawing/2014/main" val="1573867774"/>
                    </a:ext>
                  </a:extLst>
                </a:gridCol>
                <a:gridCol w="601362">
                  <a:extLst>
                    <a:ext uri="{9D8B030D-6E8A-4147-A177-3AD203B41FA5}">
                      <a16:colId xmlns:a16="http://schemas.microsoft.com/office/drawing/2014/main" val="398137433"/>
                    </a:ext>
                  </a:extLst>
                </a:gridCol>
              </a:tblGrid>
              <a:tr h="118047">
                <a:tc>
                  <a:txBody>
                    <a:bodyPr/>
                    <a:lstStyle/>
                    <a:p>
                      <a:r>
                        <a:rPr lang="en-GB" sz="1050" dirty="0"/>
                        <a:t>Student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Tutor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Course 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82258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Craig Sargent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15/02/1979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201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Sam Riley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14/03/1980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4956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Jake</a:t>
                      </a:r>
                      <a:r>
                        <a:rPr lang="en-GB" sz="1000" baseline="0" dirty="0"/>
                        <a:t> Bidmead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21/05/1978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64199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Matthew Mayo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22/03/1982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9915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Stephen</a:t>
                      </a:r>
                      <a:r>
                        <a:rPr lang="en-GB" sz="1000" baseline="0" dirty="0"/>
                        <a:t> Crump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01/02/1978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20517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Luke Hedges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07/09/1981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8938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Matthew Foster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08/09/1978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45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Erica</a:t>
                      </a:r>
                      <a:r>
                        <a:rPr lang="en-GB" sz="1000" baseline="0" dirty="0"/>
                        <a:t> Newport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04/03/1982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56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Julia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03/05/1981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613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Luke Hedges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12/11/1979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933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Ben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25/06/1979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277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Lisa Chou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03/03/1980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525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Fiona Verity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04/11/1977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34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Robyn</a:t>
                      </a:r>
                      <a:r>
                        <a:rPr lang="en-GB" sz="1000" baseline="0" dirty="0"/>
                        <a:t> Plowman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05/12/1982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861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Tony Gibbons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12/11/1978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794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Antony </a:t>
                      </a:r>
                      <a:r>
                        <a:rPr lang="en-GB" sz="1000" dirty="0" err="1"/>
                        <a:t>Pimm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07/08/1980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0552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Melissa Cullen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30/03/1982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750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Claire</a:t>
                      </a:r>
                      <a:r>
                        <a:rPr lang="en-GB" sz="1000" baseline="0" dirty="0"/>
                        <a:t> Robison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12/12/1982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05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James 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11/01/1981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791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Robert</a:t>
                      </a:r>
                      <a:r>
                        <a:rPr lang="en-GB" sz="1000" baseline="0" dirty="0"/>
                        <a:t> Burnet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04/03/1979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110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55244" y="1293214"/>
            <a:ext cx="1737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STUDENT_DETAILS table</a:t>
            </a:r>
          </a:p>
        </p:txBody>
      </p:sp>
    </p:spTree>
    <p:extLst>
      <p:ext uri="{BB962C8B-B14F-4D97-AF65-F5344CB8AC3E}">
        <p14:creationId xmlns:p14="http://schemas.microsoft.com/office/powerpoint/2010/main" val="2257260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301</Words>
  <Application>Microsoft Office PowerPoint</Application>
  <PresentationFormat>Widescreen</PresentationFormat>
  <Paragraphs>145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75</cp:revision>
  <dcterms:created xsi:type="dcterms:W3CDTF">2014-10-30T19:23:19Z</dcterms:created>
  <dcterms:modified xsi:type="dcterms:W3CDTF">2016-08-21T19:03:20Z</dcterms:modified>
</cp:coreProperties>
</file>