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0" r:id="rId5"/>
    <p:sldId id="263" r:id="rId6"/>
    <p:sldId id="264" r:id="rId7"/>
    <p:sldId id="265" r:id="rId8"/>
    <p:sldId id="272" r:id="rId9"/>
    <p:sldId id="266" r:id="rId10"/>
    <p:sldId id="267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/>
              <a:t>Hand out the Client-side and Server-side cards to the students.</a:t>
            </a:r>
          </a:p>
          <a:p>
            <a:pPr marL="342900" indent="-342900">
              <a:buAutoNum type="arabicPeriod"/>
            </a:pPr>
            <a:r>
              <a:rPr lang="en-GB" sz="1600" dirty="0">
                <a:cs typeface="Consolas" panose="020B0609020204030204" pitchFamily="49" charset="0"/>
              </a:rPr>
              <a:t>As you show each slide on the board, they hold up the correct card.</a:t>
            </a:r>
          </a:p>
          <a:p>
            <a:pPr marL="342900" indent="-342900">
              <a:buAutoNum type="arabicPeriod"/>
            </a:pPr>
            <a:r>
              <a:rPr lang="en-GB" sz="1600" dirty="0">
                <a:cs typeface="Consolas" panose="020B0609020204030204" pitchFamily="49" charset="0"/>
              </a:rPr>
              <a:t>Answer animates on each slide for sharing with the class and simplicity.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Reduces amount of web traffic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Reduced erroneous data ending up being sent to server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9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Performed on remote machine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Server-side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3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Need to keep data owned by a company private and secure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Server-side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34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</a:p>
        </p:txBody>
      </p:sp>
    </p:spTree>
    <p:extLst>
      <p:ext uri="{BB962C8B-B14F-4D97-AF65-F5344CB8AC3E}">
        <p14:creationId xmlns:p14="http://schemas.microsoft.com/office/powerpoint/2010/main" val="273573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Server-side</a:t>
            </a:r>
            <a:endParaRPr lang="en-GB" sz="40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3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Essential for accurate querying of a database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Server-side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Reduces load on server 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4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Most often carried out by JavaScript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9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Happens on local machines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5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SQL processes usually take place here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Server-side</a:t>
            </a:r>
            <a:endParaRPr lang="en-GB" sz="36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99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Users can get better experience if data validation is done quickly without delay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Client-side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6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198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88</cp:revision>
  <dcterms:created xsi:type="dcterms:W3CDTF">2014-10-30T19:23:19Z</dcterms:created>
  <dcterms:modified xsi:type="dcterms:W3CDTF">2016-08-24T22:16:13Z</dcterms:modified>
</cp:coreProperties>
</file>