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Open source vs Closed source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Write a description of Closed source software, and then colour following statements, green for advantages and red for disadvantages.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89857" y="2400300"/>
            <a:ext cx="2400300" cy="36984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Closed (proprietary) Source definition</a:t>
            </a:r>
            <a:r>
              <a:rPr lang="en-GB" sz="1400" b="1" dirty="0" smtClean="0">
                <a:solidFill>
                  <a:schemeClr val="tx1"/>
                </a:solidFill>
              </a:rPr>
              <a:t>:</a:t>
            </a:r>
            <a:r>
              <a:rPr lang="en-GB" sz="1400" dirty="0" smtClean="0">
                <a:solidFill>
                  <a:schemeClr val="tx1"/>
                </a:solidFill>
              </a:rPr>
              <a:t>.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2287" y="2400298"/>
            <a:ext cx="2522763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Support is normally free, although a premium can sometimes be charged.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810500" y="3507920"/>
            <a:ext cx="3129642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The company tends to provide free updates for a set length of time.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2157" y="4501242"/>
            <a:ext cx="3129642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The company is obliged to provide software that is “fit for purpose” as it is covered by the Trades Description Act.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09457" y="3529692"/>
            <a:ext cx="229960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The source code is not easily available.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13272" y="2441120"/>
            <a:ext cx="229960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The software can not be altered.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68394" y="4645478"/>
            <a:ext cx="2299607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The software can not be shared with other users.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Open source vs Closed source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Write a description </a:t>
            </a:r>
            <a:r>
              <a:rPr lang="en-GB" smtClean="0"/>
              <a:t>of Open (proprietary</a:t>
            </a:r>
            <a:r>
              <a:rPr lang="en-GB" dirty="0" smtClean="0"/>
              <a:t>) source software, and then colour following statements, green for advantages and red for disadvantages.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89857" y="2400300"/>
            <a:ext cx="2400300" cy="36984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Open Source definition</a:t>
            </a:r>
            <a:r>
              <a:rPr lang="en-GB" sz="1400" b="1" dirty="0" smtClean="0">
                <a:solidFill>
                  <a:schemeClr val="tx1"/>
                </a:solidFill>
              </a:rPr>
              <a:t>:</a:t>
            </a:r>
            <a:endParaRPr lang="en-GB" sz="1400" b="1" dirty="0" smtClean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30" y="3439884"/>
            <a:ext cx="141786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Free license.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33557" y="2302328"/>
            <a:ext cx="22860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Source code is available for all to see.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73535" y="3401785"/>
            <a:ext cx="215809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Can modify the user.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9500" y="2354034"/>
            <a:ext cx="222612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Can share the software with others.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43349" y="4286248"/>
            <a:ext cx="2226129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New versions of the software must come with the same sharing / freedom licences.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71857" y="3499757"/>
            <a:ext cx="22860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Support must be paid for.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02287" y="4503964"/>
            <a:ext cx="2286000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The finished quality of the software can be very varied, although some can be very high quality.</a:t>
            </a:r>
          </a:p>
        </p:txBody>
      </p:sp>
    </p:spTree>
    <p:extLst>
      <p:ext uri="{BB962C8B-B14F-4D97-AF65-F5344CB8AC3E}">
        <p14:creationId xmlns:p14="http://schemas.microsoft.com/office/powerpoint/2010/main" val="420163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212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48</cp:revision>
  <dcterms:created xsi:type="dcterms:W3CDTF">2014-10-30T19:23:19Z</dcterms:created>
  <dcterms:modified xsi:type="dcterms:W3CDTF">2016-01-20T12:44:05Z</dcterms:modified>
</cp:coreProperties>
</file>