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7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31/10/2015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Positive and negative real numbers using </a:t>
            </a:r>
            <a:r>
              <a:rPr lang="en-US" dirty="0" err="1">
                <a:solidFill>
                  <a:srgbClr val="C00000"/>
                </a:solidFill>
              </a:rPr>
              <a:t>normalised</a:t>
            </a:r>
            <a:r>
              <a:rPr lang="en-US">
                <a:solidFill>
                  <a:srgbClr val="C00000"/>
                </a:solidFill>
              </a:rPr>
              <a:t> floating point representation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5591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Represent the denary number -6.5 in normalised floating point binary using 5-bits for the mantissa and </a:t>
            </a:r>
            <a:r>
              <a:rPr lang="en-GB" dirty="0" smtClean="0"/>
              <a:t>3-bits </a:t>
            </a:r>
            <a:r>
              <a:rPr lang="en-GB" dirty="0" smtClean="0"/>
              <a:t>for the exponent.  Make sure to show your working.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/>
          </a:p>
          <a:p>
            <a:endParaRPr lang="en-GB" dirty="0" smtClean="0"/>
          </a:p>
        </p:txBody>
      </p:sp>
      <p:grpSp>
        <p:nvGrpSpPr>
          <p:cNvPr id="30" name="Group 29"/>
          <p:cNvGrpSpPr/>
          <p:nvPr/>
        </p:nvGrpSpPr>
        <p:grpSpPr>
          <a:xfrm>
            <a:off x="2908383" y="2578883"/>
            <a:ext cx="7019089" cy="1493763"/>
            <a:chOff x="2410361" y="2758494"/>
            <a:chExt cx="7019089" cy="1493763"/>
          </a:xfrm>
        </p:grpSpPr>
        <p:cxnSp>
          <p:nvCxnSpPr>
            <p:cNvPr id="27" name="Straight Connector 26"/>
            <p:cNvCxnSpPr/>
            <p:nvPr/>
          </p:nvCxnSpPr>
          <p:spPr>
            <a:xfrm flipH="1" flipV="1">
              <a:off x="5331279" y="2775859"/>
              <a:ext cx="4455" cy="565015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" name="Group 28"/>
            <p:cNvGrpSpPr/>
            <p:nvPr/>
          </p:nvGrpSpPr>
          <p:grpSpPr>
            <a:xfrm>
              <a:off x="2410361" y="2758494"/>
              <a:ext cx="7019089" cy="1493763"/>
              <a:chOff x="2410361" y="2758494"/>
              <a:chExt cx="7019089" cy="1493763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2410361" y="3098958"/>
                <a:ext cx="7019089" cy="581799"/>
                <a:chOff x="1299411" y="2598820"/>
                <a:chExt cx="8483467" cy="703179"/>
              </a:xfrm>
            </p:grpSpPr>
            <p:grpSp>
              <p:nvGrpSpPr>
                <p:cNvPr id="6" name="Group 5"/>
                <p:cNvGrpSpPr/>
                <p:nvPr/>
              </p:nvGrpSpPr>
              <p:grpSpPr>
                <a:xfrm>
                  <a:off x="1299411" y="2598820"/>
                  <a:ext cx="5653143" cy="703179"/>
                  <a:chOff x="1299411" y="2598821"/>
                  <a:chExt cx="3578887" cy="445168"/>
                </a:xfrm>
              </p:grpSpPr>
              <p:sp>
                <p:nvSpPr>
                  <p:cNvPr id="9" name="Rectangle 8"/>
                  <p:cNvSpPr/>
                  <p:nvPr/>
                </p:nvSpPr>
                <p:spPr>
                  <a:xfrm>
                    <a:off x="1299411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" name="Rectangle 9"/>
                  <p:cNvSpPr/>
                  <p:nvPr/>
                </p:nvSpPr>
                <p:spPr>
                  <a:xfrm>
                    <a:off x="1747084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 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" name="Rectangle 10"/>
                  <p:cNvSpPr/>
                  <p:nvPr/>
                </p:nvSpPr>
                <p:spPr>
                  <a:xfrm>
                    <a:off x="2194760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2" name="Rectangle 11"/>
                  <p:cNvSpPr/>
                  <p:nvPr/>
                </p:nvSpPr>
                <p:spPr>
                  <a:xfrm>
                    <a:off x="2642433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3" name="Rectangle 12"/>
                  <p:cNvSpPr/>
                  <p:nvPr/>
                </p:nvSpPr>
                <p:spPr>
                  <a:xfrm>
                    <a:off x="3090108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4" name="Rectangle 13"/>
                  <p:cNvSpPr/>
                  <p:nvPr/>
                </p:nvSpPr>
                <p:spPr>
                  <a:xfrm>
                    <a:off x="3537781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" name="Rectangle 14"/>
                  <p:cNvSpPr/>
                  <p:nvPr/>
                </p:nvSpPr>
                <p:spPr>
                  <a:xfrm>
                    <a:off x="3985457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6" name="Rectangle 15"/>
                  <p:cNvSpPr/>
                  <p:nvPr/>
                </p:nvSpPr>
                <p:spPr>
                  <a:xfrm>
                    <a:off x="4433130" y="2598821"/>
                    <a:ext cx="445168" cy="445168"/>
                  </a:xfrm>
                  <a:prstGeom prst="rect">
                    <a:avLst/>
                  </a:prstGeom>
                  <a:solidFill>
                    <a:schemeClr val="bg1"/>
                  </a:solidFill>
                  <a:ln w="19050">
                    <a:solidFill>
                      <a:srgbClr val="C0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GB" sz="1600" dirty="0" smtClean="0">
                        <a:solidFill>
                          <a:schemeClr val="tx1"/>
                        </a:solidFill>
                      </a:rPr>
                      <a:t>?</a:t>
                    </a:r>
                    <a:endParaRPr lang="en-GB" sz="160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8" name="TextBox 7"/>
                <p:cNvSpPr txBox="1"/>
                <p:nvPr/>
              </p:nvSpPr>
              <p:spPr>
                <a:xfrm>
                  <a:off x="6972300" y="2743200"/>
                  <a:ext cx="281057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dirty="0" smtClean="0"/>
                    <a:t>Base 2 binary weighting line</a:t>
                  </a:r>
                  <a:endParaRPr lang="en-GB" dirty="0"/>
                </a:p>
              </p:txBody>
            </p:sp>
          </p:grpSp>
          <p:grpSp>
            <p:nvGrpSpPr>
              <p:cNvPr id="17" name="Group 16"/>
              <p:cNvGrpSpPr/>
              <p:nvPr/>
            </p:nvGrpSpPr>
            <p:grpSpPr>
              <a:xfrm>
                <a:off x="2410361" y="3670458"/>
                <a:ext cx="4677321" cy="581799"/>
                <a:chOff x="1299411" y="2598821"/>
                <a:chExt cx="3578887" cy="445168"/>
              </a:xfrm>
              <a:solidFill>
                <a:srgbClr val="FFA7A7"/>
              </a:solidFill>
            </p:grpSpPr>
            <p:sp>
              <p:nvSpPr>
                <p:cNvPr id="18" name="Rectangle 17"/>
                <p:cNvSpPr/>
                <p:nvPr/>
              </p:nvSpPr>
              <p:spPr>
                <a:xfrm>
                  <a:off x="1299411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1747084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2194760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2642433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>
                <a:xfrm>
                  <a:off x="3090108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3537781" y="2598822"/>
                  <a:ext cx="445168" cy="445167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Rectangle 23"/>
                <p:cNvSpPr/>
                <p:nvPr/>
              </p:nvSpPr>
              <p:spPr>
                <a:xfrm>
                  <a:off x="3985457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5" name="Rectangle 24"/>
                <p:cNvSpPr/>
                <p:nvPr/>
              </p:nvSpPr>
              <p:spPr>
                <a:xfrm>
                  <a:off x="4433130" y="2598821"/>
                  <a:ext cx="445168" cy="445168"/>
                </a:xfrm>
                <a:prstGeom prst="rect">
                  <a:avLst/>
                </a:prstGeom>
                <a:grpFill/>
                <a:ln w="19050"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sz="1600" dirty="0" smtClean="0">
                      <a:solidFill>
                        <a:schemeClr val="tx1"/>
                      </a:solidFill>
                    </a:rPr>
                    <a:t>?</a:t>
                  </a:r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8" name="TextBox 27"/>
              <p:cNvSpPr txBox="1"/>
              <p:nvPr/>
            </p:nvSpPr>
            <p:spPr>
              <a:xfrm>
                <a:off x="2424793" y="2758494"/>
                <a:ext cx="466997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 smtClean="0"/>
                  <a:t>                  mantissa</a:t>
                </a:r>
                <a:r>
                  <a:rPr lang="en-GB" dirty="0" smtClean="0"/>
                  <a:t> </a:t>
                </a:r>
                <a:r>
                  <a:rPr lang="en-GB" dirty="0"/>
                  <a:t> </a:t>
                </a:r>
                <a:r>
                  <a:rPr lang="en-GB" dirty="0" smtClean="0"/>
                  <a:t>                          </a:t>
                </a:r>
                <a:r>
                  <a:rPr lang="en-GB" b="1" dirty="0" smtClean="0"/>
                  <a:t>exponent</a:t>
                </a:r>
                <a:endParaRPr lang="en-GB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65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55</cp:revision>
  <dcterms:created xsi:type="dcterms:W3CDTF">2014-10-30T19:23:19Z</dcterms:created>
  <dcterms:modified xsi:type="dcterms:W3CDTF">2015-10-31T11:20:05Z</dcterms:modified>
</cp:coreProperties>
</file>