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In small groups discuss what is meant to </a:t>
            </a:r>
            <a:r>
              <a:rPr lang="en-GB" b="1" dirty="0" smtClean="0"/>
              <a:t>Agile Programming Methodologies</a:t>
            </a:r>
            <a:r>
              <a:rPr lang="en-GB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Make particular reference to </a:t>
            </a:r>
            <a:r>
              <a:rPr lang="en-GB" b="1" dirty="0" smtClean="0"/>
              <a:t>Extreme Programming</a:t>
            </a:r>
            <a:r>
              <a:rPr lang="en-GB" dirty="0" smtClean="0"/>
              <a:t> which is one example of agile development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r>
              <a:rPr lang="en-GB" smtClean="0"/>
              <a:t>Be </a:t>
            </a:r>
            <a:r>
              <a:rPr lang="en-GB" dirty="0" smtClean="0"/>
              <a:t>prepared to share your thoughts with the class.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027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55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47</cp:revision>
  <dcterms:created xsi:type="dcterms:W3CDTF">2014-10-30T19:23:19Z</dcterms:created>
  <dcterms:modified xsi:type="dcterms:W3CDTF">2016-01-06T09:54:08Z</dcterms:modified>
</cp:coreProperties>
</file>