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Name the following circuit and complete it’s associated truth tables.</a:t>
            </a:r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49787" y="2291084"/>
            <a:ext cx="4827476" cy="3384975"/>
            <a:chOff x="3347386" y="1717541"/>
            <a:chExt cx="4827476" cy="3384975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3671514" y="2214430"/>
              <a:ext cx="195866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3347386" y="1998600"/>
              <a:ext cx="3241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>
                  <a:solidFill>
                    <a:srgbClr val="C00000"/>
                  </a:solidFill>
                </a:rPr>
                <a:t>A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4088847" y="2757219"/>
              <a:ext cx="241687" cy="2416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0665" y="3579612"/>
              <a:ext cx="2711569" cy="1522904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 flipH="1">
              <a:off x="3674689" y="2890764"/>
              <a:ext cx="195866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815426" y="3005423"/>
              <a:ext cx="1" cy="106985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4209691" y="4755529"/>
              <a:ext cx="1288211" cy="429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16041" y="2878064"/>
              <a:ext cx="0" cy="187339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294" y="1717541"/>
              <a:ext cx="2694315" cy="1513212"/>
            </a:xfrm>
            <a:prstGeom prst="rect">
              <a:avLst/>
            </a:prstGeom>
          </p:spPr>
        </p:pic>
        <p:sp>
          <p:nvSpPr>
            <p:cNvPr id="17" name="Oval 16"/>
            <p:cNvSpPr/>
            <p:nvPr/>
          </p:nvSpPr>
          <p:spPr>
            <a:xfrm>
              <a:off x="4689821" y="2107113"/>
              <a:ext cx="241687" cy="2416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815426" y="2219113"/>
              <a:ext cx="0" cy="569507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Arc 18"/>
            <p:cNvSpPr/>
            <p:nvPr/>
          </p:nvSpPr>
          <p:spPr>
            <a:xfrm>
              <a:off x="4681452" y="2786240"/>
              <a:ext cx="257528" cy="223946"/>
            </a:xfrm>
            <a:prstGeom prst="arc">
              <a:avLst>
                <a:gd name="adj1" fmla="val 16053857"/>
                <a:gd name="adj2" fmla="val 5523257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47386" y="2696473"/>
              <a:ext cx="3241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>
                  <a:solidFill>
                    <a:srgbClr val="C00000"/>
                  </a:solidFill>
                </a:rPr>
                <a:t>B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481018" y="2348800"/>
              <a:ext cx="6319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Digit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481018" y="4222626"/>
              <a:ext cx="6938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Carry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830552"/>
              </p:ext>
            </p:extLst>
          </p:nvPr>
        </p:nvGraphicFramePr>
        <p:xfrm>
          <a:off x="6900598" y="2999147"/>
          <a:ext cx="3571336" cy="18525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59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05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73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450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4187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5049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6920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Digit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Carry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42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98</cp:revision>
  <dcterms:created xsi:type="dcterms:W3CDTF">2014-10-30T19:23:19Z</dcterms:created>
  <dcterms:modified xsi:type="dcterms:W3CDTF">2016-12-07T08:27:32Z</dcterms:modified>
</cp:coreProperties>
</file>