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Run length encoding and dictionary coding for lossless compression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Compression, Encryption and Hashing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Encode the following image into a string of numbers using Run-Length coding.</a:t>
            </a:r>
          </a:p>
          <a:p>
            <a:r>
              <a:rPr lang="en-GB"/>
              <a:t>Could your finished data stream be compressed any </a:t>
            </a:r>
            <a:r>
              <a:rPr lang="en-GB"/>
              <a:t>further?</a:t>
            </a:r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1606379" y="2359004"/>
            <a:ext cx="3599939" cy="3613067"/>
            <a:chOff x="3385752" y="2466096"/>
            <a:chExt cx="3599939" cy="3613067"/>
          </a:xfrm>
          <a:solidFill>
            <a:schemeClr val="bg1"/>
          </a:solidFill>
        </p:grpSpPr>
        <p:sp>
          <p:nvSpPr>
            <p:cNvPr id="4" name="Rectangle 3"/>
            <p:cNvSpPr/>
            <p:nvPr/>
          </p:nvSpPr>
          <p:spPr>
            <a:xfrm>
              <a:off x="3385752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748217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110682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73147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10899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73364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535829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898294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260761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623226" y="246609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385752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748217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110682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73147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810899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173364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535829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898294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260761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623226" y="282856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385752" y="319102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748217" y="319102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110682" y="3191026"/>
              <a:ext cx="362465" cy="36246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473147" y="3191026"/>
              <a:ext cx="362465" cy="36246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810899" y="3191026"/>
              <a:ext cx="362465" cy="36246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173364" y="3191026"/>
              <a:ext cx="362465" cy="36246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535829" y="3191026"/>
              <a:ext cx="362465" cy="36246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898294" y="3191026"/>
              <a:ext cx="362465" cy="36246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260761" y="319102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623226" y="319102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385752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748217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110682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73147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810899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173364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535829" y="3553491"/>
              <a:ext cx="362465" cy="36246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898294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260761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623226" y="355349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385752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748217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110682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473147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810899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173364" y="3915956"/>
              <a:ext cx="362465" cy="36246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535829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898294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260761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623226" y="391595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385752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748217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110682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73147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810899" y="4278421"/>
              <a:ext cx="362465" cy="36246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173364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35829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898294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260761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623226" y="427842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385752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748217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110682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473147" y="4640886"/>
              <a:ext cx="362465" cy="36246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810899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5173364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5535829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898294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6260761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623226" y="4640886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385752" y="500335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748217" y="500335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110682" y="5003351"/>
              <a:ext cx="362465" cy="36246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473147" y="5003351"/>
              <a:ext cx="362465" cy="36246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810899" y="5003351"/>
              <a:ext cx="362465" cy="36246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173364" y="5003351"/>
              <a:ext cx="362465" cy="36246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5535829" y="5003351"/>
              <a:ext cx="362465" cy="36246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898294" y="5003351"/>
              <a:ext cx="362465" cy="36246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260761" y="500335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623226" y="5003351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385752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748217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110682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473147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4810899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173364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5535829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5898294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6260761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623226" y="5354233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3385752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748217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110682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473147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810899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173364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535829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898294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260761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6623226" y="5716698"/>
              <a:ext cx="362465" cy="362465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37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65</cp:revision>
  <dcterms:created xsi:type="dcterms:W3CDTF">2014-10-30T19:23:19Z</dcterms:created>
  <dcterms:modified xsi:type="dcterms:W3CDTF">2016-08-16T10:55:35Z</dcterms:modified>
</cp:coreProperties>
</file>