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Concise definitions!</a:t>
            </a:r>
          </a:p>
          <a:p>
            <a:endParaRPr lang="en-GB" dirty="0"/>
          </a:p>
          <a:p>
            <a:r>
              <a:rPr lang="en-GB" dirty="0" smtClean="0"/>
              <a:t>A good skill for students to get used to for exams is to be able to be able get as much information down as possible regarding a key concept or definition without wasting time.</a:t>
            </a:r>
          </a:p>
          <a:p>
            <a:endParaRPr lang="en-GB" dirty="0"/>
          </a:p>
          <a:p>
            <a:r>
              <a:rPr lang="en-GB" dirty="0" smtClean="0"/>
              <a:t>In this task students are asked to simply define the term “Magnetic, Optical and Solid State” storage.</a:t>
            </a:r>
          </a:p>
          <a:p>
            <a:endParaRPr lang="en-GB" dirty="0"/>
          </a:p>
          <a:p>
            <a:r>
              <a:rPr lang="en-GB" dirty="0" smtClean="0"/>
              <a:t>However they must do so in 16 words or less, and make at least 3 valid points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 uses of magnetic, flash and optical storage devices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Input, output and storage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Concise definitions!</a:t>
            </a:r>
          </a:p>
          <a:p>
            <a:endParaRPr lang="en-GB" dirty="0"/>
          </a:p>
          <a:p>
            <a:r>
              <a:rPr lang="en-GB" dirty="0" smtClean="0"/>
              <a:t>Write a definition for the following three terms.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be 16 words or 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Each definition must make at least 3 valid points.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91066" y="3276600"/>
            <a:ext cx="2912534" cy="2641600"/>
            <a:chOff x="211666" y="3454400"/>
            <a:chExt cx="2844801" cy="2192868"/>
          </a:xfrm>
        </p:grpSpPr>
        <p:sp>
          <p:nvSpPr>
            <p:cNvPr id="4" name="Rectangle 3"/>
            <p:cNvSpPr/>
            <p:nvPr/>
          </p:nvSpPr>
          <p:spPr>
            <a:xfrm>
              <a:off x="220133" y="3454400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Magnetic Storage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1666" y="4224867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Optical Storage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11666" y="5003801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Solid State Storage</a:t>
              </a:r>
              <a:endParaRPr lang="en-GB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40666" y="3285066"/>
            <a:ext cx="8297334" cy="2641600"/>
            <a:chOff x="211666" y="3454400"/>
            <a:chExt cx="2844801" cy="2192868"/>
          </a:xfrm>
        </p:grpSpPr>
        <p:sp>
          <p:nvSpPr>
            <p:cNvPr id="10" name="Rectangle 9"/>
            <p:cNvSpPr/>
            <p:nvPr/>
          </p:nvSpPr>
          <p:spPr>
            <a:xfrm>
              <a:off x="220133" y="3454400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 smtClean="0">
                  <a:solidFill>
                    <a:schemeClr val="tx1"/>
                  </a:solidFill>
                </a:rPr>
                <a:t>Write definition here…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1666" y="4224867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>
                  <a:solidFill>
                    <a:schemeClr val="tx1"/>
                  </a:solidFill>
                </a:rPr>
                <a:t>Write definition here…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1666" y="5003801"/>
              <a:ext cx="2836334" cy="6434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dirty="0">
                  <a:solidFill>
                    <a:schemeClr val="tx1"/>
                  </a:solidFill>
                </a:rPr>
                <a:t>Write definition here…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44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157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44</cp:revision>
  <dcterms:created xsi:type="dcterms:W3CDTF">2014-10-30T19:23:19Z</dcterms:created>
  <dcterms:modified xsi:type="dcterms:W3CDTF">2015-10-06T17:11:36Z</dcterms:modified>
</cp:coreProperties>
</file>