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8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17/10/2016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17/10/2016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17/10/2016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17/10/2016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17/10/2016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17/10/2016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17/10/2016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17/10/2016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17/10/2016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17/10/2016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17/10/2016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17/10/2016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Referential Integrity and Transaction Processing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Databases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360358"/>
            <a:ext cx="1195031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/>
              <a:t>Timed essay: 20 minutes</a:t>
            </a:r>
          </a:p>
          <a:p>
            <a:endParaRPr lang="en-GB" sz="1600" dirty="0"/>
          </a:p>
          <a:p>
            <a:r>
              <a:rPr lang="en-GB" sz="1600" dirty="0"/>
              <a:t>“Referential integrity is a </a:t>
            </a:r>
            <a:r>
              <a:rPr lang="en-GB" sz="1600"/>
              <a:t>major aspect </a:t>
            </a:r>
            <a:r>
              <a:rPr lang="en-GB" sz="1600" dirty="0"/>
              <a:t>of data integrity when it comes to databases.”</a:t>
            </a:r>
          </a:p>
          <a:p>
            <a:endParaRPr lang="en-GB" sz="1600" dirty="0"/>
          </a:p>
          <a:p>
            <a:r>
              <a:rPr lang="en-GB" sz="1600" dirty="0"/>
              <a:t>Explain, with the aid of at least two scenarios this statement.</a:t>
            </a:r>
          </a:p>
          <a:p>
            <a:r>
              <a:rPr lang="en-GB" sz="1600" dirty="0"/>
              <a:t>Make sure in your explanation to talk about the four A.C.I.D. rules.</a:t>
            </a:r>
          </a:p>
          <a:p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29869992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606</TotalTime>
  <Words>54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Craig Sargent</cp:lastModifiedBy>
  <cp:revision>68</cp:revision>
  <dcterms:created xsi:type="dcterms:W3CDTF">2014-10-30T19:23:19Z</dcterms:created>
  <dcterms:modified xsi:type="dcterms:W3CDTF">2016-10-17T16:27:21Z</dcterms:modified>
</cp:coreProperties>
</file>