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9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4E5342-5FA8-4ED4-A49B-4EDCFABD9FD0}" type="doc">
      <dgm:prSet loTypeId="urn:microsoft.com/office/officeart/2005/8/layout/hierarchy4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337F6281-A31F-4DD4-89DB-634013C3F2EB}">
      <dgm:prSet phldrT="[Text]"/>
      <dgm:spPr/>
      <dgm:t>
        <a:bodyPr/>
        <a:lstStyle/>
        <a:p>
          <a:r>
            <a:rPr lang="en-US" dirty="0"/>
            <a:t>Database concepts</a:t>
          </a:r>
        </a:p>
      </dgm:t>
    </dgm:pt>
    <dgm:pt modelId="{95D66638-B9C1-42A6-93FA-F1772112DE62}" type="parTrans" cxnId="{306CDD50-D53E-4874-8F4A-80B12A131C76}">
      <dgm:prSet/>
      <dgm:spPr/>
      <dgm:t>
        <a:bodyPr/>
        <a:lstStyle/>
        <a:p>
          <a:endParaRPr lang="en-US"/>
        </a:p>
      </dgm:t>
    </dgm:pt>
    <dgm:pt modelId="{5C634D66-EA2E-4033-BA8A-C4F53813E6D5}" type="sibTrans" cxnId="{306CDD50-D53E-4874-8F4A-80B12A131C76}">
      <dgm:prSet/>
      <dgm:spPr/>
      <dgm:t>
        <a:bodyPr/>
        <a:lstStyle/>
        <a:p>
          <a:endParaRPr lang="en-US"/>
        </a:p>
      </dgm:t>
    </dgm:pt>
    <dgm:pt modelId="{DB62FE15-A422-4226-8EB3-CAA9A6D3E477}">
      <dgm:prSet phldrT="[Text]"/>
      <dgm:spPr/>
      <dgm:t>
        <a:bodyPr/>
        <a:lstStyle/>
        <a:p>
          <a:endParaRPr lang="en-US" dirty="0"/>
        </a:p>
      </dgm:t>
    </dgm:pt>
    <dgm:pt modelId="{D5D66FA2-C008-4D04-A6AD-768DED713E48}" type="parTrans" cxnId="{53AB2BAF-DA96-40B7-8EFF-EE67BB95D585}">
      <dgm:prSet/>
      <dgm:spPr/>
      <dgm:t>
        <a:bodyPr/>
        <a:lstStyle/>
        <a:p>
          <a:endParaRPr lang="en-US"/>
        </a:p>
      </dgm:t>
    </dgm:pt>
    <dgm:pt modelId="{5E7E8FD0-857A-4EF6-82FC-4E20E04F9997}" type="sibTrans" cxnId="{53AB2BAF-DA96-40B7-8EFF-EE67BB95D585}">
      <dgm:prSet/>
      <dgm:spPr/>
      <dgm:t>
        <a:bodyPr/>
        <a:lstStyle/>
        <a:p>
          <a:endParaRPr lang="en-US"/>
        </a:p>
      </dgm:t>
    </dgm:pt>
    <dgm:pt modelId="{32252796-B3F8-40DE-B16B-AE92FEB49D45}">
      <dgm:prSet phldrT="[Text]"/>
      <dgm:spPr/>
      <dgm:t>
        <a:bodyPr/>
        <a:lstStyle/>
        <a:p>
          <a:endParaRPr lang="en-US" dirty="0"/>
        </a:p>
      </dgm:t>
    </dgm:pt>
    <dgm:pt modelId="{6F0BFA24-096F-4F03-B15D-5223B1FE58AB}" type="parTrans" cxnId="{1093EE6E-93EC-4E65-BCB1-66AACF06EC60}">
      <dgm:prSet/>
      <dgm:spPr/>
      <dgm:t>
        <a:bodyPr/>
        <a:lstStyle/>
        <a:p>
          <a:endParaRPr lang="en-US"/>
        </a:p>
      </dgm:t>
    </dgm:pt>
    <dgm:pt modelId="{48F72518-0817-4213-9845-08766033E13B}" type="sibTrans" cxnId="{1093EE6E-93EC-4E65-BCB1-66AACF06EC60}">
      <dgm:prSet/>
      <dgm:spPr/>
      <dgm:t>
        <a:bodyPr/>
        <a:lstStyle/>
        <a:p>
          <a:endParaRPr lang="en-US"/>
        </a:p>
      </dgm:t>
    </dgm:pt>
    <dgm:pt modelId="{F4E5EB1C-D677-4E8A-9146-561327B02A68}">
      <dgm:prSet phldrT="[Text]"/>
      <dgm:spPr/>
      <dgm:t>
        <a:bodyPr/>
        <a:lstStyle/>
        <a:p>
          <a:endParaRPr lang="en-US" dirty="0"/>
        </a:p>
      </dgm:t>
    </dgm:pt>
    <dgm:pt modelId="{2F728E8C-5E85-44BF-BB91-A056915A3DE4}" type="parTrans" cxnId="{CF686EE1-A2B9-4CBC-A8F2-3A9842CC46E8}">
      <dgm:prSet/>
      <dgm:spPr/>
      <dgm:t>
        <a:bodyPr/>
        <a:lstStyle/>
        <a:p>
          <a:endParaRPr lang="en-US"/>
        </a:p>
      </dgm:t>
    </dgm:pt>
    <dgm:pt modelId="{66FDBF52-D3AE-47D6-8F73-2480D88966B9}" type="sibTrans" cxnId="{CF686EE1-A2B9-4CBC-A8F2-3A9842CC46E8}">
      <dgm:prSet/>
      <dgm:spPr/>
      <dgm:t>
        <a:bodyPr/>
        <a:lstStyle/>
        <a:p>
          <a:endParaRPr lang="en-US"/>
        </a:p>
      </dgm:t>
    </dgm:pt>
    <dgm:pt modelId="{ED065422-6C12-4BEF-9D49-56C2E95AA565}">
      <dgm:prSet phldrT="[Text]"/>
      <dgm:spPr/>
      <dgm:t>
        <a:bodyPr/>
        <a:lstStyle/>
        <a:p>
          <a:endParaRPr lang="en-US" dirty="0"/>
        </a:p>
      </dgm:t>
    </dgm:pt>
    <dgm:pt modelId="{1C9A257C-1F3E-464C-9191-D8605FF2F0C4}" type="parTrans" cxnId="{ACAAA6D9-2269-4741-83A3-FA4B5BBC3A16}">
      <dgm:prSet/>
      <dgm:spPr/>
      <dgm:t>
        <a:bodyPr/>
        <a:lstStyle/>
        <a:p>
          <a:endParaRPr lang="en-US"/>
        </a:p>
      </dgm:t>
    </dgm:pt>
    <dgm:pt modelId="{47527E91-C9F9-4365-B47E-39A3D42D0BF0}" type="sibTrans" cxnId="{ACAAA6D9-2269-4741-83A3-FA4B5BBC3A16}">
      <dgm:prSet/>
      <dgm:spPr/>
      <dgm:t>
        <a:bodyPr/>
        <a:lstStyle/>
        <a:p>
          <a:endParaRPr lang="en-US"/>
        </a:p>
      </dgm:t>
    </dgm:pt>
    <dgm:pt modelId="{4D4F431A-132D-447F-860D-DAE50E0B9265}">
      <dgm:prSet phldrT="[Text]"/>
      <dgm:spPr/>
      <dgm:t>
        <a:bodyPr/>
        <a:lstStyle/>
        <a:p>
          <a:endParaRPr lang="en-US" dirty="0"/>
        </a:p>
      </dgm:t>
    </dgm:pt>
    <dgm:pt modelId="{04094925-4FF7-474C-8061-2215E9395041}" type="parTrans" cxnId="{E7F06D70-3719-4F5A-B7EE-E84E82BD0EFB}">
      <dgm:prSet/>
      <dgm:spPr/>
      <dgm:t>
        <a:bodyPr/>
        <a:lstStyle/>
        <a:p>
          <a:endParaRPr lang="en-US"/>
        </a:p>
      </dgm:t>
    </dgm:pt>
    <dgm:pt modelId="{CCE83AE6-CD74-4904-A3A6-0BB70D752397}" type="sibTrans" cxnId="{E7F06D70-3719-4F5A-B7EE-E84E82BD0EFB}">
      <dgm:prSet/>
      <dgm:spPr/>
      <dgm:t>
        <a:bodyPr/>
        <a:lstStyle/>
        <a:p>
          <a:endParaRPr lang="en-US"/>
        </a:p>
      </dgm:t>
    </dgm:pt>
    <dgm:pt modelId="{34510EDC-C811-44E6-ADA7-20CB6003314D}">
      <dgm:prSet phldrT="[Text]"/>
      <dgm:spPr/>
      <dgm:t>
        <a:bodyPr/>
        <a:lstStyle/>
        <a:p>
          <a:endParaRPr lang="en-US" dirty="0"/>
        </a:p>
      </dgm:t>
    </dgm:pt>
    <dgm:pt modelId="{AA3AB545-81C5-4AD9-BFBB-4B45616EDAB7}" type="parTrans" cxnId="{FF301F5E-ABBC-425C-835C-7AEC3C04573B}">
      <dgm:prSet/>
      <dgm:spPr/>
      <dgm:t>
        <a:bodyPr/>
        <a:lstStyle/>
        <a:p>
          <a:endParaRPr lang="en-US"/>
        </a:p>
      </dgm:t>
    </dgm:pt>
    <dgm:pt modelId="{A0024B3B-884F-460D-8189-8F71A17BD9EE}" type="sibTrans" cxnId="{FF301F5E-ABBC-425C-835C-7AEC3C04573B}">
      <dgm:prSet/>
      <dgm:spPr/>
      <dgm:t>
        <a:bodyPr/>
        <a:lstStyle/>
        <a:p>
          <a:endParaRPr lang="en-US"/>
        </a:p>
      </dgm:t>
    </dgm:pt>
    <dgm:pt modelId="{A400C0C1-F117-4065-9B38-156950E366C8}">
      <dgm:prSet phldrT="[Text]"/>
      <dgm:spPr/>
      <dgm:t>
        <a:bodyPr/>
        <a:lstStyle/>
        <a:p>
          <a:endParaRPr lang="en-US" dirty="0"/>
        </a:p>
      </dgm:t>
    </dgm:pt>
    <dgm:pt modelId="{2B55FA12-DA28-49E3-85BF-CB050EBE4E4B}" type="parTrans" cxnId="{F1A54093-BBC4-4454-A762-49947C27BE1C}">
      <dgm:prSet/>
      <dgm:spPr/>
      <dgm:t>
        <a:bodyPr/>
        <a:lstStyle/>
        <a:p>
          <a:endParaRPr lang="en-US"/>
        </a:p>
      </dgm:t>
    </dgm:pt>
    <dgm:pt modelId="{0B8D7D7A-A6D1-41BB-99C1-A23621748E3A}" type="sibTrans" cxnId="{F1A54093-BBC4-4454-A762-49947C27BE1C}">
      <dgm:prSet/>
      <dgm:spPr/>
      <dgm:t>
        <a:bodyPr/>
        <a:lstStyle/>
        <a:p>
          <a:endParaRPr lang="en-US"/>
        </a:p>
      </dgm:t>
    </dgm:pt>
    <dgm:pt modelId="{38B4E29E-921F-4B44-BB97-91B5AC943C81}">
      <dgm:prSet phldrT="[Text]"/>
      <dgm:spPr/>
      <dgm:t>
        <a:bodyPr/>
        <a:lstStyle/>
        <a:p>
          <a:endParaRPr lang="en-US" dirty="0"/>
        </a:p>
      </dgm:t>
    </dgm:pt>
    <dgm:pt modelId="{57648ABA-B7CD-4540-A641-CC707AB7C95B}" type="parTrans" cxnId="{62FC6834-161D-4F1A-8FCC-5D073E1B0D79}">
      <dgm:prSet/>
      <dgm:spPr/>
      <dgm:t>
        <a:bodyPr/>
        <a:lstStyle/>
        <a:p>
          <a:endParaRPr lang="en-US"/>
        </a:p>
      </dgm:t>
    </dgm:pt>
    <dgm:pt modelId="{045AFC92-00AC-4284-9246-45C0DE450483}" type="sibTrans" cxnId="{62FC6834-161D-4F1A-8FCC-5D073E1B0D79}">
      <dgm:prSet/>
      <dgm:spPr/>
      <dgm:t>
        <a:bodyPr/>
        <a:lstStyle/>
        <a:p>
          <a:endParaRPr lang="en-US"/>
        </a:p>
      </dgm:t>
    </dgm:pt>
    <dgm:pt modelId="{51F13C83-CC7D-4B6B-BEB9-32DFA15BD494}">
      <dgm:prSet phldrT="[Text]"/>
      <dgm:spPr/>
      <dgm:t>
        <a:bodyPr/>
        <a:lstStyle/>
        <a:p>
          <a:endParaRPr lang="en-US" dirty="0"/>
        </a:p>
      </dgm:t>
    </dgm:pt>
    <dgm:pt modelId="{923B6DE4-608F-4646-8714-6D231DB97023}" type="parTrans" cxnId="{6052B1B6-BC5D-41FD-B0E8-490AAFBC4B14}">
      <dgm:prSet/>
      <dgm:spPr/>
      <dgm:t>
        <a:bodyPr/>
        <a:lstStyle/>
        <a:p>
          <a:endParaRPr lang="en-US"/>
        </a:p>
      </dgm:t>
    </dgm:pt>
    <dgm:pt modelId="{FDA9EEF0-15F0-48A6-BAA5-E556E3AADCD6}" type="sibTrans" cxnId="{6052B1B6-BC5D-41FD-B0E8-490AAFBC4B14}">
      <dgm:prSet/>
      <dgm:spPr/>
      <dgm:t>
        <a:bodyPr/>
        <a:lstStyle/>
        <a:p>
          <a:endParaRPr lang="en-US"/>
        </a:p>
      </dgm:t>
    </dgm:pt>
    <dgm:pt modelId="{488FE95E-EE11-49A8-8B3C-395EFB3A5E31}">
      <dgm:prSet phldrT="[Text]"/>
      <dgm:spPr/>
      <dgm:t>
        <a:bodyPr/>
        <a:lstStyle/>
        <a:p>
          <a:endParaRPr lang="en-US" dirty="0"/>
        </a:p>
      </dgm:t>
    </dgm:pt>
    <dgm:pt modelId="{06770273-B27E-446F-B09D-578D63F0A23C}" type="parTrans" cxnId="{D932CAC9-359F-4C1F-864D-C2CBC4782B9F}">
      <dgm:prSet/>
      <dgm:spPr/>
      <dgm:t>
        <a:bodyPr/>
        <a:lstStyle/>
        <a:p>
          <a:endParaRPr lang="en-US"/>
        </a:p>
      </dgm:t>
    </dgm:pt>
    <dgm:pt modelId="{0B529B9F-1548-4E05-BAEF-98F7D43AF030}" type="sibTrans" cxnId="{D932CAC9-359F-4C1F-864D-C2CBC4782B9F}">
      <dgm:prSet/>
      <dgm:spPr/>
      <dgm:t>
        <a:bodyPr/>
        <a:lstStyle/>
        <a:p>
          <a:endParaRPr lang="en-US"/>
        </a:p>
      </dgm:t>
    </dgm:pt>
    <dgm:pt modelId="{427AB638-D1C2-440A-BE46-ADB3E54D3A11}">
      <dgm:prSet phldrT="[Text]"/>
      <dgm:spPr/>
      <dgm:t>
        <a:bodyPr/>
        <a:lstStyle/>
        <a:p>
          <a:endParaRPr lang="en-US" dirty="0"/>
        </a:p>
      </dgm:t>
    </dgm:pt>
    <dgm:pt modelId="{0837284D-B47A-4544-93D1-70D4420CECA9}" type="parTrans" cxnId="{197F81F5-3C03-4175-8699-70CADD39EC7F}">
      <dgm:prSet/>
      <dgm:spPr/>
      <dgm:t>
        <a:bodyPr/>
        <a:lstStyle/>
        <a:p>
          <a:endParaRPr lang="en-US"/>
        </a:p>
      </dgm:t>
    </dgm:pt>
    <dgm:pt modelId="{F2ADEBB0-F572-4E8A-BFF9-C409EFDE3890}" type="sibTrans" cxnId="{197F81F5-3C03-4175-8699-70CADD39EC7F}">
      <dgm:prSet/>
      <dgm:spPr/>
      <dgm:t>
        <a:bodyPr/>
        <a:lstStyle/>
        <a:p>
          <a:endParaRPr lang="en-US"/>
        </a:p>
      </dgm:t>
    </dgm:pt>
    <dgm:pt modelId="{169ACBC5-5462-4028-84D7-AE81575E6A1C}">
      <dgm:prSet phldrT="[Text]"/>
      <dgm:spPr/>
      <dgm:t>
        <a:bodyPr/>
        <a:lstStyle/>
        <a:p>
          <a:endParaRPr lang="en-US" dirty="0"/>
        </a:p>
      </dgm:t>
    </dgm:pt>
    <dgm:pt modelId="{BC785692-13A0-4787-9214-25AF8817460F}" type="parTrans" cxnId="{A49F26D0-4DDC-4642-8BA1-4FF4152DEBF6}">
      <dgm:prSet/>
      <dgm:spPr/>
      <dgm:t>
        <a:bodyPr/>
        <a:lstStyle/>
        <a:p>
          <a:endParaRPr lang="en-US"/>
        </a:p>
      </dgm:t>
    </dgm:pt>
    <dgm:pt modelId="{FACCF74B-F92E-4637-A9DD-C59939B4C44F}" type="sibTrans" cxnId="{A49F26D0-4DDC-4642-8BA1-4FF4152DEBF6}">
      <dgm:prSet/>
      <dgm:spPr/>
      <dgm:t>
        <a:bodyPr/>
        <a:lstStyle/>
        <a:p>
          <a:endParaRPr lang="en-US"/>
        </a:p>
      </dgm:t>
    </dgm:pt>
    <dgm:pt modelId="{E07B6DD7-E491-4A12-9AF6-BEB3E15C7019}">
      <dgm:prSet phldrT="[Text]"/>
      <dgm:spPr/>
      <dgm:t>
        <a:bodyPr/>
        <a:lstStyle/>
        <a:p>
          <a:endParaRPr lang="en-US" dirty="0"/>
        </a:p>
      </dgm:t>
    </dgm:pt>
    <dgm:pt modelId="{14E58B7B-4DFF-4615-A99F-A571E5E5D6B0}" type="parTrans" cxnId="{53609201-4DC4-41EE-86A9-2783D6C75EB8}">
      <dgm:prSet/>
      <dgm:spPr/>
      <dgm:t>
        <a:bodyPr/>
        <a:lstStyle/>
        <a:p>
          <a:endParaRPr lang="en-US"/>
        </a:p>
      </dgm:t>
    </dgm:pt>
    <dgm:pt modelId="{2B2B5037-F967-42B2-8AD0-901D071B1B43}" type="sibTrans" cxnId="{53609201-4DC4-41EE-86A9-2783D6C75EB8}">
      <dgm:prSet/>
      <dgm:spPr/>
      <dgm:t>
        <a:bodyPr/>
        <a:lstStyle/>
        <a:p>
          <a:endParaRPr lang="en-US"/>
        </a:p>
      </dgm:t>
    </dgm:pt>
    <dgm:pt modelId="{8EEDFF2A-FE95-41C0-900B-AE1780DB01DF}">
      <dgm:prSet phldrT="[Text]"/>
      <dgm:spPr/>
      <dgm:t>
        <a:bodyPr/>
        <a:lstStyle/>
        <a:p>
          <a:endParaRPr lang="en-US" dirty="0"/>
        </a:p>
      </dgm:t>
    </dgm:pt>
    <dgm:pt modelId="{C51DD4EB-631B-47DD-B7B9-A55CDB93C588}" type="parTrans" cxnId="{F708D350-EECD-4CE6-B1A6-61523F88FC3F}">
      <dgm:prSet/>
      <dgm:spPr/>
      <dgm:t>
        <a:bodyPr/>
        <a:lstStyle/>
        <a:p>
          <a:endParaRPr lang="en-US"/>
        </a:p>
      </dgm:t>
    </dgm:pt>
    <dgm:pt modelId="{48891E4E-11A5-4B0E-9CEE-81711C6001CA}" type="sibTrans" cxnId="{F708D350-EECD-4CE6-B1A6-61523F88FC3F}">
      <dgm:prSet/>
      <dgm:spPr/>
      <dgm:t>
        <a:bodyPr/>
        <a:lstStyle/>
        <a:p>
          <a:endParaRPr lang="en-US"/>
        </a:p>
      </dgm:t>
    </dgm:pt>
    <dgm:pt modelId="{8EF5F0D2-7095-43D6-84F1-F1B70E02C6C9}">
      <dgm:prSet phldrT="[Text]"/>
      <dgm:spPr/>
      <dgm:t>
        <a:bodyPr/>
        <a:lstStyle/>
        <a:p>
          <a:endParaRPr lang="en-US" dirty="0"/>
        </a:p>
      </dgm:t>
    </dgm:pt>
    <dgm:pt modelId="{EB8F4915-3E6D-48B8-993D-B2AAC44C2C58}" type="parTrans" cxnId="{88BE901E-CC57-4AB9-94CA-A03CB5D58533}">
      <dgm:prSet/>
      <dgm:spPr/>
      <dgm:t>
        <a:bodyPr/>
        <a:lstStyle/>
        <a:p>
          <a:endParaRPr lang="en-US"/>
        </a:p>
      </dgm:t>
    </dgm:pt>
    <dgm:pt modelId="{C9833148-732C-46FC-9AC9-AFA47799FD3D}" type="sibTrans" cxnId="{88BE901E-CC57-4AB9-94CA-A03CB5D58533}">
      <dgm:prSet/>
      <dgm:spPr/>
      <dgm:t>
        <a:bodyPr/>
        <a:lstStyle/>
        <a:p>
          <a:endParaRPr lang="en-US"/>
        </a:p>
      </dgm:t>
    </dgm:pt>
    <dgm:pt modelId="{F677E66A-AFC3-4D67-B0F7-3F99994286FC}">
      <dgm:prSet phldrT="[Text]"/>
      <dgm:spPr/>
      <dgm:t>
        <a:bodyPr/>
        <a:lstStyle/>
        <a:p>
          <a:endParaRPr lang="en-US" dirty="0"/>
        </a:p>
      </dgm:t>
    </dgm:pt>
    <dgm:pt modelId="{CAA9679E-3FCC-4BF3-895E-602C3F6BBD2A}" type="parTrans" cxnId="{CD1CF779-A25F-4956-8FFC-CDF3DCAA0BF7}">
      <dgm:prSet/>
      <dgm:spPr/>
      <dgm:t>
        <a:bodyPr/>
        <a:lstStyle/>
        <a:p>
          <a:endParaRPr lang="en-US"/>
        </a:p>
      </dgm:t>
    </dgm:pt>
    <dgm:pt modelId="{6E4C937A-4572-4D82-B8C5-90608A0AB484}" type="sibTrans" cxnId="{CD1CF779-A25F-4956-8FFC-CDF3DCAA0BF7}">
      <dgm:prSet/>
      <dgm:spPr/>
      <dgm:t>
        <a:bodyPr/>
        <a:lstStyle/>
        <a:p>
          <a:endParaRPr lang="en-US"/>
        </a:p>
      </dgm:t>
    </dgm:pt>
    <dgm:pt modelId="{3F2FA66B-CB42-4057-B927-0D6CDEE5D00E}">
      <dgm:prSet phldrT="[Text]"/>
      <dgm:spPr/>
      <dgm:t>
        <a:bodyPr/>
        <a:lstStyle/>
        <a:p>
          <a:endParaRPr lang="en-US" dirty="0"/>
        </a:p>
      </dgm:t>
    </dgm:pt>
    <dgm:pt modelId="{892E6191-D058-433A-ADCE-07B3DCC4B745}" type="parTrans" cxnId="{C8E1B478-9C41-411E-B8C1-7EDC1101BA90}">
      <dgm:prSet/>
      <dgm:spPr/>
      <dgm:t>
        <a:bodyPr/>
        <a:lstStyle/>
        <a:p>
          <a:endParaRPr lang="en-US"/>
        </a:p>
      </dgm:t>
    </dgm:pt>
    <dgm:pt modelId="{BCE8FE7D-7A22-4F83-86AB-9B34EF8FDA84}" type="sibTrans" cxnId="{C8E1B478-9C41-411E-B8C1-7EDC1101BA90}">
      <dgm:prSet/>
      <dgm:spPr/>
      <dgm:t>
        <a:bodyPr/>
        <a:lstStyle/>
        <a:p>
          <a:endParaRPr lang="en-US"/>
        </a:p>
      </dgm:t>
    </dgm:pt>
    <dgm:pt modelId="{3C3C9447-E24D-4CE2-BD64-5F009F796F0F}">
      <dgm:prSet phldrT="[Text]"/>
      <dgm:spPr/>
      <dgm:t>
        <a:bodyPr/>
        <a:lstStyle/>
        <a:p>
          <a:endParaRPr lang="en-US" dirty="0"/>
        </a:p>
      </dgm:t>
    </dgm:pt>
    <dgm:pt modelId="{7C99DAF8-D600-4460-8DA5-337C92AD237A}" type="parTrans" cxnId="{B3F7EEBE-30BB-441F-91E8-5BE9EEC22A7B}">
      <dgm:prSet/>
      <dgm:spPr/>
      <dgm:t>
        <a:bodyPr/>
        <a:lstStyle/>
        <a:p>
          <a:endParaRPr lang="en-US"/>
        </a:p>
      </dgm:t>
    </dgm:pt>
    <dgm:pt modelId="{754CC889-87AB-4A5C-AEEA-403786357CA9}" type="sibTrans" cxnId="{B3F7EEBE-30BB-441F-91E8-5BE9EEC22A7B}">
      <dgm:prSet/>
      <dgm:spPr/>
      <dgm:t>
        <a:bodyPr/>
        <a:lstStyle/>
        <a:p>
          <a:endParaRPr lang="en-US"/>
        </a:p>
      </dgm:t>
    </dgm:pt>
    <dgm:pt modelId="{375277C3-1099-438B-A5F6-23871BE41BF4}">
      <dgm:prSet phldrT="[Text]"/>
      <dgm:spPr/>
      <dgm:t>
        <a:bodyPr/>
        <a:lstStyle/>
        <a:p>
          <a:endParaRPr lang="en-US" dirty="0"/>
        </a:p>
      </dgm:t>
    </dgm:pt>
    <dgm:pt modelId="{5032EB1F-9D15-400E-A426-586C962B9898}" type="parTrans" cxnId="{1E583F98-488B-4AB7-9E24-470BB8AE42C8}">
      <dgm:prSet/>
      <dgm:spPr/>
      <dgm:t>
        <a:bodyPr/>
        <a:lstStyle/>
        <a:p>
          <a:endParaRPr lang="en-US"/>
        </a:p>
      </dgm:t>
    </dgm:pt>
    <dgm:pt modelId="{3CE898EE-62F3-406B-8FB8-32CBEC7F6044}" type="sibTrans" cxnId="{1E583F98-488B-4AB7-9E24-470BB8AE42C8}">
      <dgm:prSet/>
      <dgm:spPr/>
      <dgm:t>
        <a:bodyPr/>
        <a:lstStyle/>
        <a:p>
          <a:endParaRPr lang="en-US"/>
        </a:p>
      </dgm:t>
    </dgm:pt>
    <dgm:pt modelId="{6B016DE4-C810-40CB-97B4-5F9104179655}">
      <dgm:prSet phldrT="[Text]"/>
      <dgm:spPr/>
      <dgm:t>
        <a:bodyPr/>
        <a:lstStyle/>
        <a:p>
          <a:endParaRPr lang="en-US" dirty="0"/>
        </a:p>
      </dgm:t>
    </dgm:pt>
    <dgm:pt modelId="{949E948A-B88B-424D-9FF5-4E6CA4230AD7}" type="parTrans" cxnId="{C0A29696-F1EB-4991-87DB-DE06DBF232D2}">
      <dgm:prSet/>
      <dgm:spPr/>
      <dgm:t>
        <a:bodyPr/>
        <a:lstStyle/>
        <a:p>
          <a:endParaRPr lang="en-US"/>
        </a:p>
      </dgm:t>
    </dgm:pt>
    <dgm:pt modelId="{77805144-265B-487E-A10B-8F2CFB4B6F11}" type="sibTrans" cxnId="{C0A29696-F1EB-4991-87DB-DE06DBF232D2}">
      <dgm:prSet/>
      <dgm:spPr/>
      <dgm:t>
        <a:bodyPr/>
        <a:lstStyle/>
        <a:p>
          <a:endParaRPr lang="en-US"/>
        </a:p>
      </dgm:t>
    </dgm:pt>
    <dgm:pt modelId="{516272BE-946A-4C46-88DD-CACE6968414E}" type="pres">
      <dgm:prSet presAssocID="{3D4E5342-5FA8-4ED4-A49B-4EDCFABD9FD0}" presName="Name0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</dgm:pt>
    <dgm:pt modelId="{0137A11E-6C5D-467C-8F1E-2B00053DEA6A}" type="pres">
      <dgm:prSet presAssocID="{337F6281-A31F-4DD4-89DB-634013C3F2EB}" presName="vertOne" presStyleCnt="0"/>
      <dgm:spPr/>
    </dgm:pt>
    <dgm:pt modelId="{0F50CA8C-A6B8-48E3-ADD9-CBE92630B523}" type="pres">
      <dgm:prSet presAssocID="{337F6281-A31F-4DD4-89DB-634013C3F2EB}" presName="txOne" presStyleLbl="node0" presStyleIdx="0" presStyleCnt="1" custScaleY="44749">
        <dgm:presLayoutVars>
          <dgm:chPref val="3"/>
        </dgm:presLayoutVars>
      </dgm:prSet>
      <dgm:spPr/>
    </dgm:pt>
    <dgm:pt modelId="{9AD4572B-9302-495D-9C63-28405DBDF88E}" type="pres">
      <dgm:prSet presAssocID="{337F6281-A31F-4DD4-89DB-634013C3F2EB}" presName="parTransOne" presStyleCnt="0"/>
      <dgm:spPr/>
    </dgm:pt>
    <dgm:pt modelId="{96D291C3-FC6C-42E1-BC45-2463991661E4}" type="pres">
      <dgm:prSet presAssocID="{337F6281-A31F-4DD4-89DB-634013C3F2EB}" presName="horzOne" presStyleCnt="0"/>
      <dgm:spPr/>
    </dgm:pt>
    <dgm:pt modelId="{C258E4A6-2ABF-4B41-AF95-B753ABBCB731}" type="pres">
      <dgm:prSet presAssocID="{32252796-B3F8-40DE-B16B-AE92FEB49D45}" presName="vertTwo" presStyleCnt="0"/>
      <dgm:spPr/>
    </dgm:pt>
    <dgm:pt modelId="{4B278939-3801-4BF3-AF28-F0C6DB1D3EDC}" type="pres">
      <dgm:prSet presAssocID="{32252796-B3F8-40DE-B16B-AE92FEB49D45}" presName="txTwo" presStyleLbl="node2" presStyleIdx="0" presStyleCnt="10" custScaleY="50343">
        <dgm:presLayoutVars>
          <dgm:chPref val="3"/>
        </dgm:presLayoutVars>
      </dgm:prSet>
      <dgm:spPr/>
    </dgm:pt>
    <dgm:pt modelId="{FD355D68-BE20-412D-B604-CB52C28F46A6}" type="pres">
      <dgm:prSet presAssocID="{32252796-B3F8-40DE-B16B-AE92FEB49D45}" presName="parTransTwo" presStyleCnt="0"/>
      <dgm:spPr/>
    </dgm:pt>
    <dgm:pt modelId="{AF5494C5-E977-4EC9-A9A0-88448B54F519}" type="pres">
      <dgm:prSet presAssocID="{32252796-B3F8-40DE-B16B-AE92FEB49D45}" presName="horzTwo" presStyleCnt="0"/>
      <dgm:spPr/>
    </dgm:pt>
    <dgm:pt modelId="{8C199CC9-10BF-4467-8DAF-9CEF4C18EA4C}" type="pres">
      <dgm:prSet presAssocID="{F4E5EB1C-D677-4E8A-9146-561327B02A68}" presName="vertThree" presStyleCnt="0"/>
      <dgm:spPr/>
    </dgm:pt>
    <dgm:pt modelId="{E831CB2D-D133-4417-9628-DDA9E54C0FAB}" type="pres">
      <dgm:prSet presAssocID="{F4E5EB1C-D677-4E8A-9146-561327B02A68}" presName="txThree" presStyleLbl="node3" presStyleIdx="0" presStyleCnt="10">
        <dgm:presLayoutVars>
          <dgm:chPref val="3"/>
        </dgm:presLayoutVars>
      </dgm:prSet>
      <dgm:spPr/>
    </dgm:pt>
    <dgm:pt modelId="{F9FAA0C4-03B7-4DA2-8A6E-FAA85F2FAB94}" type="pres">
      <dgm:prSet presAssocID="{F4E5EB1C-D677-4E8A-9146-561327B02A68}" presName="horzThree" presStyleCnt="0"/>
      <dgm:spPr/>
    </dgm:pt>
    <dgm:pt modelId="{D05FDEDC-7391-4C26-BB9F-E8FAD37DC2DC}" type="pres">
      <dgm:prSet presAssocID="{48F72518-0817-4213-9845-08766033E13B}" presName="sibSpaceTwo" presStyleCnt="0"/>
      <dgm:spPr/>
    </dgm:pt>
    <dgm:pt modelId="{41B8D9BA-1D68-4FF3-AF7F-9F1CB07379E8}" type="pres">
      <dgm:prSet presAssocID="{ED065422-6C12-4BEF-9D49-56C2E95AA565}" presName="vertTwo" presStyleCnt="0"/>
      <dgm:spPr/>
    </dgm:pt>
    <dgm:pt modelId="{56E88B27-A8C8-474F-AA1E-8CA8AFF02238}" type="pres">
      <dgm:prSet presAssocID="{ED065422-6C12-4BEF-9D49-56C2E95AA565}" presName="txTwo" presStyleLbl="node2" presStyleIdx="1" presStyleCnt="10" custScaleY="50343">
        <dgm:presLayoutVars>
          <dgm:chPref val="3"/>
        </dgm:presLayoutVars>
      </dgm:prSet>
      <dgm:spPr/>
    </dgm:pt>
    <dgm:pt modelId="{F01E234D-4C12-4F5D-8F95-F6A873C3CB4C}" type="pres">
      <dgm:prSet presAssocID="{ED065422-6C12-4BEF-9D49-56C2E95AA565}" presName="parTransTwo" presStyleCnt="0"/>
      <dgm:spPr/>
    </dgm:pt>
    <dgm:pt modelId="{32ADB888-1F27-48D3-AE16-F5565CF4E6B2}" type="pres">
      <dgm:prSet presAssocID="{ED065422-6C12-4BEF-9D49-56C2E95AA565}" presName="horzTwo" presStyleCnt="0"/>
      <dgm:spPr/>
    </dgm:pt>
    <dgm:pt modelId="{BB6DF0C5-D437-48F8-A255-5EF9D2F47511}" type="pres">
      <dgm:prSet presAssocID="{4D4F431A-132D-447F-860D-DAE50E0B9265}" presName="vertThree" presStyleCnt="0"/>
      <dgm:spPr/>
    </dgm:pt>
    <dgm:pt modelId="{AEB5D30F-9751-4707-BB61-521157CF5F93}" type="pres">
      <dgm:prSet presAssocID="{4D4F431A-132D-447F-860D-DAE50E0B9265}" presName="txThree" presStyleLbl="node3" presStyleIdx="1" presStyleCnt="10">
        <dgm:presLayoutVars>
          <dgm:chPref val="3"/>
        </dgm:presLayoutVars>
      </dgm:prSet>
      <dgm:spPr/>
    </dgm:pt>
    <dgm:pt modelId="{B364B5C2-1F58-4B88-98F5-9183B53FA912}" type="pres">
      <dgm:prSet presAssocID="{4D4F431A-132D-447F-860D-DAE50E0B9265}" presName="horzThree" presStyleCnt="0"/>
      <dgm:spPr/>
    </dgm:pt>
    <dgm:pt modelId="{A9456DEF-525E-4A01-B99E-7A2572ACA653}" type="pres">
      <dgm:prSet presAssocID="{47527E91-C9F9-4365-B47E-39A3D42D0BF0}" presName="sibSpaceTwo" presStyleCnt="0"/>
      <dgm:spPr/>
    </dgm:pt>
    <dgm:pt modelId="{F155196C-B8EC-4004-B4AA-F92E50A94A07}" type="pres">
      <dgm:prSet presAssocID="{34510EDC-C811-44E6-ADA7-20CB6003314D}" presName="vertTwo" presStyleCnt="0"/>
      <dgm:spPr/>
    </dgm:pt>
    <dgm:pt modelId="{AFB3FC85-8AF6-4400-B1A9-1AA669F12083}" type="pres">
      <dgm:prSet presAssocID="{34510EDC-C811-44E6-ADA7-20CB6003314D}" presName="txTwo" presStyleLbl="node2" presStyleIdx="2" presStyleCnt="10" custScaleY="50343">
        <dgm:presLayoutVars>
          <dgm:chPref val="3"/>
        </dgm:presLayoutVars>
      </dgm:prSet>
      <dgm:spPr/>
    </dgm:pt>
    <dgm:pt modelId="{D1B6E29E-8A76-4505-967F-22AA0134A028}" type="pres">
      <dgm:prSet presAssocID="{34510EDC-C811-44E6-ADA7-20CB6003314D}" presName="parTransTwo" presStyleCnt="0"/>
      <dgm:spPr/>
    </dgm:pt>
    <dgm:pt modelId="{716C61E0-C52C-4ACC-9DB1-846E014F3D46}" type="pres">
      <dgm:prSet presAssocID="{34510EDC-C811-44E6-ADA7-20CB6003314D}" presName="horzTwo" presStyleCnt="0"/>
      <dgm:spPr/>
    </dgm:pt>
    <dgm:pt modelId="{D81C22EC-7C8C-4FF7-872C-BB791AA88EEA}" type="pres">
      <dgm:prSet presAssocID="{A400C0C1-F117-4065-9B38-156950E366C8}" presName="vertThree" presStyleCnt="0"/>
      <dgm:spPr/>
    </dgm:pt>
    <dgm:pt modelId="{AA43249A-78DC-405C-B8EE-7D87B4355462}" type="pres">
      <dgm:prSet presAssocID="{A400C0C1-F117-4065-9B38-156950E366C8}" presName="txThree" presStyleLbl="node3" presStyleIdx="2" presStyleCnt="10">
        <dgm:presLayoutVars>
          <dgm:chPref val="3"/>
        </dgm:presLayoutVars>
      </dgm:prSet>
      <dgm:spPr/>
    </dgm:pt>
    <dgm:pt modelId="{C93A40D9-24C2-46D9-99AD-5ABECBCE0A2D}" type="pres">
      <dgm:prSet presAssocID="{A400C0C1-F117-4065-9B38-156950E366C8}" presName="horzThree" presStyleCnt="0"/>
      <dgm:spPr/>
    </dgm:pt>
    <dgm:pt modelId="{F5CDBFD3-03A1-4D31-BAD4-74C3AFABD3AE}" type="pres">
      <dgm:prSet presAssocID="{A0024B3B-884F-460D-8189-8F71A17BD9EE}" presName="sibSpaceTwo" presStyleCnt="0"/>
      <dgm:spPr/>
    </dgm:pt>
    <dgm:pt modelId="{D520A4E9-5BE4-4C6A-B8F1-7D0AEB96CBBD}" type="pres">
      <dgm:prSet presAssocID="{E07B6DD7-E491-4A12-9AF6-BEB3E15C7019}" presName="vertTwo" presStyleCnt="0"/>
      <dgm:spPr/>
    </dgm:pt>
    <dgm:pt modelId="{69D74DC8-827B-4BBC-88F5-8353291ECE09}" type="pres">
      <dgm:prSet presAssocID="{E07B6DD7-E491-4A12-9AF6-BEB3E15C7019}" presName="txTwo" presStyleLbl="node2" presStyleIdx="3" presStyleCnt="10" custScaleY="50343">
        <dgm:presLayoutVars>
          <dgm:chPref val="3"/>
        </dgm:presLayoutVars>
      </dgm:prSet>
      <dgm:spPr/>
    </dgm:pt>
    <dgm:pt modelId="{25313507-0140-4366-A342-40B489E722A0}" type="pres">
      <dgm:prSet presAssocID="{E07B6DD7-E491-4A12-9AF6-BEB3E15C7019}" presName="parTransTwo" presStyleCnt="0"/>
      <dgm:spPr/>
    </dgm:pt>
    <dgm:pt modelId="{C26F8CAD-1A0C-4BCF-B6D1-4E1A77EF7C4B}" type="pres">
      <dgm:prSet presAssocID="{E07B6DD7-E491-4A12-9AF6-BEB3E15C7019}" presName="horzTwo" presStyleCnt="0"/>
      <dgm:spPr/>
    </dgm:pt>
    <dgm:pt modelId="{9B24B115-2E6F-4185-85CE-D8E1BF66F47B}" type="pres">
      <dgm:prSet presAssocID="{38B4E29E-921F-4B44-BB97-91B5AC943C81}" presName="vertThree" presStyleCnt="0"/>
      <dgm:spPr/>
    </dgm:pt>
    <dgm:pt modelId="{FEA478C6-7DCC-45D7-B1F7-B8A245D27484}" type="pres">
      <dgm:prSet presAssocID="{38B4E29E-921F-4B44-BB97-91B5AC943C81}" presName="txThree" presStyleLbl="node3" presStyleIdx="3" presStyleCnt="10">
        <dgm:presLayoutVars>
          <dgm:chPref val="3"/>
        </dgm:presLayoutVars>
      </dgm:prSet>
      <dgm:spPr/>
    </dgm:pt>
    <dgm:pt modelId="{1635C80A-20FE-4DC0-A651-6FF960A41FC3}" type="pres">
      <dgm:prSet presAssocID="{38B4E29E-921F-4B44-BB97-91B5AC943C81}" presName="horzThree" presStyleCnt="0"/>
      <dgm:spPr/>
    </dgm:pt>
    <dgm:pt modelId="{F37FFC39-D7A3-48AA-A0A9-3FA32CA51CF7}" type="pres">
      <dgm:prSet presAssocID="{2B2B5037-F967-42B2-8AD0-901D071B1B43}" presName="sibSpaceTwo" presStyleCnt="0"/>
      <dgm:spPr/>
    </dgm:pt>
    <dgm:pt modelId="{BE5029F9-E206-42E0-A505-C57FDB8677C3}" type="pres">
      <dgm:prSet presAssocID="{51F13C83-CC7D-4B6B-BEB9-32DFA15BD494}" presName="vertTwo" presStyleCnt="0"/>
      <dgm:spPr/>
    </dgm:pt>
    <dgm:pt modelId="{12B848B0-A44B-4DD3-B089-7ED5CFD3EF5C}" type="pres">
      <dgm:prSet presAssocID="{51F13C83-CC7D-4B6B-BEB9-32DFA15BD494}" presName="txTwo" presStyleLbl="node2" presStyleIdx="4" presStyleCnt="10" custScaleY="50343">
        <dgm:presLayoutVars>
          <dgm:chPref val="3"/>
        </dgm:presLayoutVars>
      </dgm:prSet>
      <dgm:spPr/>
    </dgm:pt>
    <dgm:pt modelId="{C37B55EA-D86B-4351-AEB2-637FD56235DF}" type="pres">
      <dgm:prSet presAssocID="{51F13C83-CC7D-4B6B-BEB9-32DFA15BD494}" presName="parTransTwo" presStyleCnt="0"/>
      <dgm:spPr/>
    </dgm:pt>
    <dgm:pt modelId="{C63B8CA8-A33B-4BDC-B9B2-DBC5170CEBFD}" type="pres">
      <dgm:prSet presAssocID="{51F13C83-CC7D-4B6B-BEB9-32DFA15BD494}" presName="horzTwo" presStyleCnt="0"/>
      <dgm:spPr/>
    </dgm:pt>
    <dgm:pt modelId="{EC29C82B-8F8C-4715-B7DD-F50BD7A1621C}" type="pres">
      <dgm:prSet presAssocID="{488FE95E-EE11-49A8-8B3C-395EFB3A5E31}" presName="vertThree" presStyleCnt="0"/>
      <dgm:spPr/>
    </dgm:pt>
    <dgm:pt modelId="{67E8EC89-5EFB-4E2F-AB49-1300973FFA4B}" type="pres">
      <dgm:prSet presAssocID="{488FE95E-EE11-49A8-8B3C-395EFB3A5E31}" presName="txThree" presStyleLbl="node3" presStyleIdx="4" presStyleCnt="10">
        <dgm:presLayoutVars>
          <dgm:chPref val="3"/>
        </dgm:presLayoutVars>
      </dgm:prSet>
      <dgm:spPr/>
    </dgm:pt>
    <dgm:pt modelId="{3FC78D4C-609E-44EB-BA72-DA84F91BBE06}" type="pres">
      <dgm:prSet presAssocID="{488FE95E-EE11-49A8-8B3C-395EFB3A5E31}" presName="horzThree" presStyleCnt="0"/>
      <dgm:spPr/>
    </dgm:pt>
    <dgm:pt modelId="{851C0B04-D78A-4FA2-99BF-9140E8E277FC}" type="pres">
      <dgm:prSet presAssocID="{FDA9EEF0-15F0-48A6-BAA5-E556E3AADCD6}" presName="sibSpaceTwo" presStyleCnt="0"/>
      <dgm:spPr/>
    </dgm:pt>
    <dgm:pt modelId="{02312E45-FFA4-4B2A-9E84-F1586082C489}" type="pres">
      <dgm:prSet presAssocID="{427AB638-D1C2-440A-BE46-ADB3E54D3A11}" presName="vertTwo" presStyleCnt="0"/>
      <dgm:spPr/>
    </dgm:pt>
    <dgm:pt modelId="{2C73E294-7AFB-43C9-A891-37A80A6F2415}" type="pres">
      <dgm:prSet presAssocID="{427AB638-D1C2-440A-BE46-ADB3E54D3A11}" presName="txTwo" presStyleLbl="node2" presStyleIdx="5" presStyleCnt="10" custScaleY="50343">
        <dgm:presLayoutVars>
          <dgm:chPref val="3"/>
        </dgm:presLayoutVars>
      </dgm:prSet>
      <dgm:spPr/>
    </dgm:pt>
    <dgm:pt modelId="{7C06838C-6A2B-42F3-B677-55B68028840C}" type="pres">
      <dgm:prSet presAssocID="{427AB638-D1C2-440A-BE46-ADB3E54D3A11}" presName="parTransTwo" presStyleCnt="0"/>
      <dgm:spPr/>
    </dgm:pt>
    <dgm:pt modelId="{71F67271-BB9C-4CED-A751-786C8CA3C130}" type="pres">
      <dgm:prSet presAssocID="{427AB638-D1C2-440A-BE46-ADB3E54D3A11}" presName="horzTwo" presStyleCnt="0"/>
      <dgm:spPr/>
    </dgm:pt>
    <dgm:pt modelId="{7F953121-5008-4FA1-80C0-1FB5DC9E2AB3}" type="pres">
      <dgm:prSet presAssocID="{169ACBC5-5462-4028-84D7-AE81575E6A1C}" presName="vertThree" presStyleCnt="0"/>
      <dgm:spPr/>
    </dgm:pt>
    <dgm:pt modelId="{95D5B07E-25B1-4F97-8848-800FDC2BA9B1}" type="pres">
      <dgm:prSet presAssocID="{169ACBC5-5462-4028-84D7-AE81575E6A1C}" presName="txThree" presStyleLbl="node3" presStyleIdx="5" presStyleCnt="10">
        <dgm:presLayoutVars>
          <dgm:chPref val="3"/>
        </dgm:presLayoutVars>
      </dgm:prSet>
      <dgm:spPr/>
    </dgm:pt>
    <dgm:pt modelId="{8B67DA7C-4B0C-4354-B744-161741F252FF}" type="pres">
      <dgm:prSet presAssocID="{169ACBC5-5462-4028-84D7-AE81575E6A1C}" presName="horzThree" presStyleCnt="0"/>
      <dgm:spPr/>
    </dgm:pt>
    <dgm:pt modelId="{A7F1F3C6-8BEC-4D94-A28A-FA96DC9D3B03}" type="pres">
      <dgm:prSet presAssocID="{F2ADEBB0-F572-4E8A-BFF9-C409EFDE3890}" presName="sibSpaceTwo" presStyleCnt="0"/>
      <dgm:spPr/>
    </dgm:pt>
    <dgm:pt modelId="{D9841BB2-1807-4E2B-A367-5DD576A15678}" type="pres">
      <dgm:prSet presAssocID="{8EEDFF2A-FE95-41C0-900B-AE1780DB01DF}" presName="vertTwo" presStyleCnt="0"/>
      <dgm:spPr/>
    </dgm:pt>
    <dgm:pt modelId="{4A30A400-72DF-4E41-9846-D713BC9EE937}" type="pres">
      <dgm:prSet presAssocID="{8EEDFF2A-FE95-41C0-900B-AE1780DB01DF}" presName="txTwo" presStyleLbl="node2" presStyleIdx="6" presStyleCnt="10" custScaleY="50343">
        <dgm:presLayoutVars>
          <dgm:chPref val="3"/>
        </dgm:presLayoutVars>
      </dgm:prSet>
      <dgm:spPr/>
    </dgm:pt>
    <dgm:pt modelId="{4788E3C4-EF91-43F5-9768-DD3ED2555B8E}" type="pres">
      <dgm:prSet presAssocID="{8EEDFF2A-FE95-41C0-900B-AE1780DB01DF}" presName="parTransTwo" presStyleCnt="0"/>
      <dgm:spPr/>
    </dgm:pt>
    <dgm:pt modelId="{B8E9DBA6-76BF-4381-939A-722A96C4619A}" type="pres">
      <dgm:prSet presAssocID="{8EEDFF2A-FE95-41C0-900B-AE1780DB01DF}" presName="horzTwo" presStyleCnt="0"/>
      <dgm:spPr/>
    </dgm:pt>
    <dgm:pt modelId="{FF076A03-2DAE-4437-95D5-83C3D161E9D2}" type="pres">
      <dgm:prSet presAssocID="{8EF5F0D2-7095-43D6-84F1-F1B70E02C6C9}" presName="vertThree" presStyleCnt="0"/>
      <dgm:spPr/>
    </dgm:pt>
    <dgm:pt modelId="{FBB13242-5B22-41C7-8D6E-AAC3670C5AF0}" type="pres">
      <dgm:prSet presAssocID="{8EF5F0D2-7095-43D6-84F1-F1B70E02C6C9}" presName="txThree" presStyleLbl="node3" presStyleIdx="6" presStyleCnt="10">
        <dgm:presLayoutVars>
          <dgm:chPref val="3"/>
        </dgm:presLayoutVars>
      </dgm:prSet>
      <dgm:spPr/>
    </dgm:pt>
    <dgm:pt modelId="{938E1143-44DD-4EEF-BBDE-7F2FE581D6BF}" type="pres">
      <dgm:prSet presAssocID="{8EF5F0D2-7095-43D6-84F1-F1B70E02C6C9}" presName="horzThree" presStyleCnt="0"/>
      <dgm:spPr/>
    </dgm:pt>
    <dgm:pt modelId="{0B9242EC-DDD0-4718-A848-FAA1E61F5909}" type="pres">
      <dgm:prSet presAssocID="{48891E4E-11A5-4B0E-9CEE-81711C6001CA}" presName="sibSpaceTwo" presStyleCnt="0"/>
      <dgm:spPr/>
    </dgm:pt>
    <dgm:pt modelId="{21A8D864-A096-4BA7-AAF0-5D0EA4CB6ED3}" type="pres">
      <dgm:prSet presAssocID="{F677E66A-AFC3-4D67-B0F7-3F99994286FC}" presName="vertTwo" presStyleCnt="0"/>
      <dgm:spPr/>
    </dgm:pt>
    <dgm:pt modelId="{DAE4C0A6-0F09-42B0-A066-8D7D9786B56B}" type="pres">
      <dgm:prSet presAssocID="{F677E66A-AFC3-4D67-B0F7-3F99994286FC}" presName="txTwo" presStyleLbl="node2" presStyleIdx="7" presStyleCnt="10" custScaleY="50343">
        <dgm:presLayoutVars>
          <dgm:chPref val="3"/>
        </dgm:presLayoutVars>
      </dgm:prSet>
      <dgm:spPr/>
    </dgm:pt>
    <dgm:pt modelId="{F8F25042-F2AC-4662-A3EA-765927594148}" type="pres">
      <dgm:prSet presAssocID="{F677E66A-AFC3-4D67-B0F7-3F99994286FC}" presName="parTransTwo" presStyleCnt="0"/>
      <dgm:spPr/>
    </dgm:pt>
    <dgm:pt modelId="{B6F2811D-E585-4CFB-9C8B-D63B0A5C86B5}" type="pres">
      <dgm:prSet presAssocID="{F677E66A-AFC3-4D67-B0F7-3F99994286FC}" presName="horzTwo" presStyleCnt="0"/>
      <dgm:spPr/>
    </dgm:pt>
    <dgm:pt modelId="{FE3DF184-EC68-448C-A9C3-E849D02BBDA0}" type="pres">
      <dgm:prSet presAssocID="{3F2FA66B-CB42-4057-B927-0D6CDEE5D00E}" presName="vertThree" presStyleCnt="0"/>
      <dgm:spPr/>
    </dgm:pt>
    <dgm:pt modelId="{3C0B6A76-4C25-4134-9658-B8FFDA803079}" type="pres">
      <dgm:prSet presAssocID="{3F2FA66B-CB42-4057-B927-0D6CDEE5D00E}" presName="txThree" presStyleLbl="node3" presStyleIdx="7" presStyleCnt="10">
        <dgm:presLayoutVars>
          <dgm:chPref val="3"/>
        </dgm:presLayoutVars>
      </dgm:prSet>
      <dgm:spPr/>
    </dgm:pt>
    <dgm:pt modelId="{782785DD-2C2C-4279-8A70-2F0B4092F56B}" type="pres">
      <dgm:prSet presAssocID="{3F2FA66B-CB42-4057-B927-0D6CDEE5D00E}" presName="horzThree" presStyleCnt="0"/>
      <dgm:spPr/>
    </dgm:pt>
    <dgm:pt modelId="{4108DD1E-5A34-4367-891F-02978AEB84F5}" type="pres">
      <dgm:prSet presAssocID="{6E4C937A-4572-4D82-B8C5-90608A0AB484}" presName="sibSpaceTwo" presStyleCnt="0"/>
      <dgm:spPr/>
    </dgm:pt>
    <dgm:pt modelId="{F582B64B-787E-441B-8077-EA603617D6B8}" type="pres">
      <dgm:prSet presAssocID="{3C3C9447-E24D-4CE2-BD64-5F009F796F0F}" presName="vertTwo" presStyleCnt="0"/>
      <dgm:spPr/>
    </dgm:pt>
    <dgm:pt modelId="{8DE8A6BE-4C75-49EE-BC67-7047ECF02B94}" type="pres">
      <dgm:prSet presAssocID="{3C3C9447-E24D-4CE2-BD64-5F009F796F0F}" presName="txTwo" presStyleLbl="node2" presStyleIdx="8" presStyleCnt="10" custScaleY="50411">
        <dgm:presLayoutVars>
          <dgm:chPref val="3"/>
        </dgm:presLayoutVars>
      </dgm:prSet>
      <dgm:spPr/>
    </dgm:pt>
    <dgm:pt modelId="{EFD955A5-00D9-48C8-BACA-2493EEAD3AA0}" type="pres">
      <dgm:prSet presAssocID="{3C3C9447-E24D-4CE2-BD64-5F009F796F0F}" presName="parTransTwo" presStyleCnt="0"/>
      <dgm:spPr/>
    </dgm:pt>
    <dgm:pt modelId="{398554E5-3301-4F34-91D6-623A397920B5}" type="pres">
      <dgm:prSet presAssocID="{3C3C9447-E24D-4CE2-BD64-5F009F796F0F}" presName="horzTwo" presStyleCnt="0"/>
      <dgm:spPr/>
    </dgm:pt>
    <dgm:pt modelId="{3A8EF1E1-E726-4CE1-B227-3B4548F832BB}" type="pres">
      <dgm:prSet presAssocID="{375277C3-1099-438B-A5F6-23871BE41BF4}" presName="vertThree" presStyleCnt="0"/>
      <dgm:spPr/>
    </dgm:pt>
    <dgm:pt modelId="{4D38C018-D88D-4464-9D53-9B9B447BBFD9}" type="pres">
      <dgm:prSet presAssocID="{375277C3-1099-438B-A5F6-23871BE41BF4}" presName="txThree" presStyleLbl="node3" presStyleIdx="8" presStyleCnt="10">
        <dgm:presLayoutVars>
          <dgm:chPref val="3"/>
        </dgm:presLayoutVars>
      </dgm:prSet>
      <dgm:spPr/>
    </dgm:pt>
    <dgm:pt modelId="{D4C6ECF8-8066-4321-AD21-479B1F04FB78}" type="pres">
      <dgm:prSet presAssocID="{375277C3-1099-438B-A5F6-23871BE41BF4}" presName="horzThree" presStyleCnt="0"/>
      <dgm:spPr/>
    </dgm:pt>
    <dgm:pt modelId="{F120D049-2625-4BC8-96A6-138AD86DDB24}" type="pres">
      <dgm:prSet presAssocID="{754CC889-87AB-4A5C-AEEA-403786357CA9}" presName="sibSpaceTwo" presStyleCnt="0"/>
      <dgm:spPr/>
    </dgm:pt>
    <dgm:pt modelId="{5F336ADC-70AE-4054-A604-286D7B289F45}" type="pres">
      <dgm:prSet presAssocID="{6B016DE4-C810-40CB-97B4-5F9104179655}" presName="vertTwo" presStyleCnt="0"/>
      <dgm:spPr/>
    </dgm:pt>
    <dgm:pt modelId="{318BB8D4-E268-4E65-B86E-B08BC1E5FE65}" type="pres">
      <dgm:prSet presAssocID="{6B016DE4-C810-40CB-97B4-5F9104179655}" presName="txTwo" presStyleLbl="node2" presStyleIdx="9" presStyleCnt="10" custScaleY="50411">
        <dgm:presLayoutVars>
          <dgm:chPref val="3"/>
        </dgm:presLayoutVars>
      </dgm:prSet>
      <dgm:spPr/>
    </dgm:pt>
    <dgm:pt modelId="{3A394848-35BA-4AD7-BBD8-6B54AEEBFD71}" type="pres">
      <dgm:prSet presAssocID="{6B016DE4-C810-40CB-97B4-5F9104179655}" presName="parTransTwo" presStyleCnt="0"/>
      <dgm:spPr/>
    </dgm:pt>
    <dgm:pt modelId="{B47CFD07-7C37-4B95-862B-A7D3EFA97451}" type="pres">
      <dgm:prSet presAssocID="{6B016DE4-C810-40CB-97B4-5F9104179655}" presName="horzTwo" presStyleCnt="0"/>
      <dgm:spPr/>
    </dgm:pt>
    <dgm:pt modelId="{160037F6-E272-45E4-8031-52D44FAB7170}" type="pres">
      <dgm:prSet presAssocID="{DB62FE15-A422-4226-8EB3-CAA9A6D3E477}" presName="vertThree" presStyleCnt="0"/>
      <dgm:spPr/>
    </dgm:pt>
    <dgm:pt modelId="{6EFEF0C7-C4A2-4DC7-B92C-5B436EEC68EC}" type="pres">
      <dgm:prSet presAssocID="{DB62FE15-A422-4226-8EB3-CAA9A6D3E477}" presName="txThree" presStyleLbl="node3" presStyleIdx="9" presStyleCnt="10">
        <dgm:presLayoutVars>
          <dgm:chPref val="3"/>
        </dgm:presLayoutVars>
      </dgm:prSet>
      <dgm:spPr/>
    </dgm:pt>
    <dgm:pt modelId="{9B0DC3E9-31AA-45D2-A842-12B261E49503}" type="pres">
      <dgm:prSet presAssocID="{DB62FE15-A422-4226-8EB3-CAA9A6D3E477}" presName="horzThree" presStyleCnt="0"/>
      <dgm:spPr/>
    </dgm:pt>
  </dgm:ptLst>
  <dgm:cxnLst>
    <dgm:cxn modelId="{A406DD21-E25F-414D-8348-B7F57D9D27FF}" type="presOf" srcId="{ED065422-6C12-4BEF-9D49-56C2E95AA565}" destId="{56E88B27-A8C8-474F-AA1E-8CA8AFF02238}" srcOrd="0" destOrd="0" presId="urn:microsoft.com/office/officeart/2005/8/layout/hierarchy4"/>
    <dgm:cxn modelId="{D707E91E-66D3-4159-8E1A-BEC078D9880F}" type="presOf" srcId="{3D4E5342-5FA8-4ED4-A49B-4EDCFABD9FD0}" destId="{516272BE-946A-4C46-88DD-CACE6968414E}" srcOrd="0" destOrd="0" presId="urn:microsoft.com/office/officeart/2005/8/layout/hierarchy4"/>
    <dgm:cxn modelId="{541EF31C-C534-4BFE-9863-7DA75FEE4E17}" type="presOf" srcId="{8EF5F0D2-7095-43D6-84F1-F1B70E02C6C9}" destId="{FBB13242-5B22-41C7-8D6E-AAC3670C5AF0}" srcOrd="0" destOrd="0" presId="urn:microsoft.com/office/officeart/2005/8/layout/hierarchy4"/>
    <dgm:cxn modelId="{3F2D4C73-E32D-4EBF-AFB9-B97B8E8ACB7B}" type="presOf" srcId="{32252796-B3F8-40DE-B16B-AE92FEB49D45}" destId="{4B278939-3801-4BF3-AF28-F0C6DB1D3EDC}" srcOrd="0" destOrd="0" presId="urn:microsoft.com/office/officeart/2005/8/layout/hierarchy4"/>
    <dgm:cxn modelId="{F7FBD6B3-5D66-465F-8253-C06400CA1C59}" type="presOf" srcId="{A400C0C1-F117-4065-9B38-156950E366C8}" destId="{AA43249A-78DC-405C-B8EE-7D87B4355462}" srcOrd="0" destOrd="0" presId="urn:microsoft.com/office/officeart/2005/8/layout/hierarchy4"/>
    <dgm:cxn modelId="{1E583F98-488B-4AB7-9E24-470BB8AE42C8}" srcId="{3C3C9447-E24D-4CE2-BD64-5F009F796F0F}" destId="{375277C3-1099-438B-A5F6-23871BE41BF4}" srcOrd="0" destOrd="0" parTransId="{5032EB1F-9D15-400E-A426-586C962B9898}" sibTransId="{3CE898EE-62F3-406B-8FB8-32CBEC7F6044}"/>
    <dgm:cxn modelId="{C8E1B478-9C41-411E-B8C1-7EDC1101BA90}" srcId="{F677E66A-AFC3-4D67-B0F7-3F99994286FC}" destId="{3F2FA66B-CB42-4057-B927-0D6CDEE5D00E}" srcOrd="0" destOrd="0" parTransId="{892E6191-D058-433A-ADCE-07B3DCC4B745}" sibTransId="{BCE8FE7D-7A22-4F83-86AB-9B34EF8FDA84}"/>
    <dgm:cxn modelId="{240E83E0-FE64-4611-A247-7455AA71D903}" type="presOf" srcId="{4D4F431A-132D-447F-860D-DAE50E0B9265}" destId="{AEB5D30F-9751-4707-BB61-521157CF5F93}" srcOrd="0" destOrd="0" presId="urn:microsoft.com/office/officeart/2005/8/layout/hierarchy4"/>
    <dgm:cxn modelId="{C0A29696-F1EB-4991-87DB-DE06DBF232D2}" srcId="{337F6281-A31F-4DD4-89DB-634013C3F2EB}" destId="{6B016DE4-C810-40CB-97B4-5F9104179655}" srcOrd="9" destOrd="0" parTransId="{949E948A-B88B-424D-9FF5-4E6CA4230AD7}" sibTransId="{77805144-265B-487E-A10B-8F2CFB4B6F11}"/>
    <dgm:cxn modelId="{95AFA34C-3B69-4EAA-A044-24B4AABBC868}" type="presOf" srcId="{38B4E29E-921F-4B44-BB97-91B5AC943C81}" destId="{FEA478C6-7DCC-45D7-B1F7-B8A245D27484}" srcOrd="0" destOrd="0" presId="urn:microsoft.com/office/officeart/2005/8/layout/hierarchy4"/>
    <dgm:cxn modelId="{FF301F5E-ABBC-425C-835C-7AEC3C04573B}" srcId="{337F6281-A31F-4DD4-89DB-634013C3F2EB}" destId="{34510EDC-C811-44E6-ADA7-20CB6003314D}" srcOrd="2" destOrd="0" parTransId="{AA3AB545-81C5-4AD9-BFBB-4B45616EDAB7}" sibTransId="{A0024B3B-884F-460D-8189-8F71A17BD9EE}"/>
    <dgm:cxn modelId="{306CDD50-D53E-4874-8F4A-80B12A131C76}" srcId="{3D4E5342-5FA8-4ED4-A49B-4EDCFABD9FD0}" destId="{337F6281-A31F-4DD4-89DB-634013C3F2EB}" srcOrd="0" destOrd="0" parTransId="{95D66638-B9C1-42A6-93FA-F1772112DE62}" sibTransId="{5C634D66-EA2E-4033-BA8A-C4F53813E6D5}"/>
    <dgm:cxn modelId="{52DC9A3E-6D7A-4EF5-A907-4B87A0BF07DC}" type="presOf" srcId="{3C3C9447-E24D-4CE2-BD64-5F009F796F0F}" destId="{8DE8A6BE-4C75-49EE-BC67-7047ECF02B94}" srcOrd="0" destOrd="0" presId="urn:microsoft.com/office/officeart/2005/8/layout/hierarchy4"/>
    <dgm:cxn modelId="{CD1CF779-A25F-4956-8FFC-CDF3DCAA0BF7}" srcId="{337F6281-A31F-4DD4-89DB-634013C3F2EB}" destId="{F677E66A-AFC3-4D67-B0F7-3F99994286FC}" srcOrd="7" destOrd="0" parTransId="{CAA9679E-3FCC-4BF3-895E-602C3F6BBD2A}" sibTransId="{6E4C937A-4572-4D82-B8C5-90608A0AB484}"/>
    <dgm:cxn modelId="{ACAAA6D9-2269-4741-83A3-FA4B5BBC3A16}" srcId="{337F6281-A31F-4DD4-89DB-634013C3F2EB}" destId="{ED065422-6C12-4BEF-9D49-56C2E95AA565}" srcOrd="1" destOrd="0" parTransId="{1C9A257C-1F3E-464C-9191-D8605FF2F0C4}" sibTransId="{47527E91-C9F9-4365-B47E-39A3D42D0BF0}"/>
    <dgm:cxn modelId="{E7F06D70-3719-4F5A-B7EE-E84E82BD0EFB}" srcId="{ED065422-6C12-4BEF-9D49-56C2E95AA565}" destId="{4D4F431A-132D-447F-860D-DAE50E0B9265}" srcOrd="0" destOrd="0" parTransId="{04094925-4FF7-474C-8061-2215E9395041}" sibTransId="{CCE83AE6-CD74-4904-A3A6-0BB70D752397}"/>
    <dgm:cxn modelId="{F5355DB6-0632-4DB9-9DC0-9F641B51E005}" type="presOf" srcId="{3F2FA66B-CB42-4057-B927-0D6CDEE5D00E}" destId="{3C0B6A76-4C25-4134-9658-B8FFDA803079}" srcOrd="0" destOrd="0" presId="urn:microsoft.com/office/officeart/2005/8/layout/hierarchy4"/>
    <dgm:cxn modelId="{53609201-4DC4-41EE-86A9-2783D6C75EB8}" srcId="{337F6281-A31F-4DD4-89DB-634013C3F2EB}" destId="{E07B6DD7-E491-4A12-9AF6-BEB3E15C7019}" srcOrd="3" destOrd="0" parTransId="{14E58B7B-4DFF-4615-A99F-A571E5E5D6B0}" sibTransId="{2B2B5037-F967-42B2-8AD0-901D071B1B43}"/>
    <dgm:cxn modelId="{A06AF6B2-67A1-4B0F-9D23-881565FC4701}" type="presOf" srcId="{F677E66A-AFC3-4D67-B0F7-3F99994286FC}" destId="{DAE4C0A6-0F09-42B0-A066-8D7D9786B56B}" srcOrd="0" destOrd="0" presId="urn:microsoft.com/office/officeart/2005/8/layout/hierarchy4"/>
    <dgm:cxn modelId="{8F560A96-D7A7-4156-9244-7546BC7FC79F}" type="presOf" srcId="{8EEDFF2A-FE95-41C0-900B-AE1780DB01DF}" destId="{4A30A400-72DF-4E41-9846-D713BC9EE937}" srcOrd="0" destOrd="0" presId="urn:microsoft.com/office/officeart/2005/8/layout/hierarchy4"/>
    <dgm:cxn modelId="{9269C26B-1040-429C-9A5F-FB6EF5687AAC}" type="presOf" srcId="{51F13C83-CC7D-4B6B-BEB9-32DFA15BD494}" destId="{12B848B0-A44B-4DD3-B089-7ED5CFD3EF5C}" srcOrd="0" destOrd="0" presId="urn:microsoft.com/office/officeart/2005/8/layout/hierarchy4"/>
    <dgm:cxn modelId="{A98ED7DA-C5C6-4592-A450-AE014D519BD8}" type="presOf" srcId="{E07B6DD7-E491-4A12-9AF6-BEB3E15C7019}" destId="{69D74DC8-827B-4BBC-88F5-8353291ECE09}" srcOrd="0" destOrd="0" presId="urn:microsoft.com/office/officeart/2005/8/layout/hierarchy4"/>
    <dgm:cxn modelId="{6052B1B6-BC5D-41FD-B0E8-490AAFBC4B14}" srcId="{337F6281-A31F-4DD4-89DB-634013C3F2EB}" destId="{51F13C83-CC7D-4B6B-BEB9-32DFA15BD494}" srcOrd="4" destOrd="0" parTransId="{923B6DE4-608F-4646-8714-6D231DB97023}" sibTransId="{FDA9EEF0-15F0-48A6-BAA5-E556E3AADCD6}"/>
    <dgm:cxn modelId="{3E477067-1F75-4FFB-B6FB-17C401E2B148}" type="presOf" srcId="{169ACBC5-5462-4028-84D7-AE81575E6A1C}" destId="{95D5B07E-25B1-4F97-8848-800FDC2BA9B1}" srcOrd="0" destOrd="0" presId="urn:microsoft.com/office/officeart/2005/8/layout/hierarchy4"/>
    <dgm:cxn modelId="{5FA63833-F84D-40D1-AF9B-F524FB9D07A5}" type="presOf" srcId="{F4E5EB1C-D677-4E8A-9146-561327B02A68}" destId="{E831CB2D-D133-4417-9628-DDA9E54C0FAB}" srcOrd="0" destOrd="0" presId="urn:microsoft.com/office/officeart/2005/8/layout/hierarchy4"/>
    <dgm:cxn modelId="{62FC6834-161D-4F1A-8FCC-5D073E1B0D79}" srcId="{E07B6DD7-E491-4A12-9AF6-BEB3E15C7019}" destId="{38B4E29E-921F-4B44-BB97-91B5AC943C81}" srcOrd="0" destOrd="0" parTransId="{57648ABA-B7CD-4540-A641-CC707AB7C95B}" sibTransId="{045AFC92-00AC-4284-9246-45C0DE450483}"/>
    <dgm:cxn modelId="{88BE901E-CC57-4AB9-94CA-A03CB5D58533}" srcId="{8EEDFF2A-FE95-41C0-900B-AE1780DB01DF}" destId="{8EF5F0D2-7095-43D6-84F1-F1B70E02C6C9}" srcOrd="0" destOrd="0" parTransId="{EB8F4915-3E6D-48B8-993D-B2AAC44C2C58}" sibTransId="{C9833148-732C-46FC-9AC9-AFA47799FD3D}"/>
    <dgm:cxn modelId="{1093EE6E-93EC-4E65-BCB1-66AACF06EC60}" srcId="{337F6281-A31F-4DD4-89DB-634013C3F2EB}" destId="{32252796-B3F8-40DE-B16B-AE92FEB49D45}" srcOrd="0" destOrd="0" parTransId="{6F0BFA24-096F-4F03-B15D-5223B1FE58AB}" sibTransId="{48F72518-0817-4213-9845-08766033E13B}"/>
    <dgm:cxn modelId="{53AB2BAF-DA96-40B7-8EFF-EE67BB95D585}" srcId="{6B016DE4-C810-40CB-97B4-5F9104179655}" destId="{DB62FE15-A422-4226-8EB3-CAA9A6D3E477}" srcOrd="0" destOrd="0" parTransId="{D5D66FA2-C008-4D04-A6AD-768DED713E48}" sibTransId="{5E7E8FD0-857A-4EF6-82FC-4E20E04F9997}"/>
    <dgm:cxn modelId="{D65465A5-E36E-4C5B-BDBD-F40F74CC93EF}" type="presOf" srcId="{DB62FE15-A422-4226-8EB3-CAA9A6D3E477}" destId="{6EFEF0C7-C4A2-4DC7-B92C-5B436EEC68EC}" srcOrd="0" destOrd="0" presId="urn:microsoft.com/office/officeart/2005/8/layout/hierarchy4"/>
    <dgm:cxn modelId="{F1A54093-BBC4-4454-A762-49947C27BE1C}" srcId="{34510EDC-C811-44E6-ADA7-20CB6003314D}" destId="{A400C0C1-F117-4065-9B38-156950E366C8}" srcOrd="0" destOrd="0" parTransId="{2B55FA12-DA28-49E3-85BF-CB050EBE4E4B}" sibTransId="{0B8D7D7A-A6D1-41BB-99C1-A23621748E3A}"/>
    <dgm:cxn modelId="{EA0153D9-3779-43CA-9B7F-86A6E9520168}" type="presOf" srcId="{337F6281-A31F-4DD4-89DB-634013C3F2EB}" destId="{0F50CA8C-A6B8-48E3-ADD9-CBE92630B523}" srcOrd="0" destOrd="0" presId="urn:microsoft.com/office/officeart/2005/8/layout/hierarchy4"/>
    <dgm:cxn modelId="{F708D350-EECD-4CE6-B1A6-61523F88FC3F}" srcId="{337F6281-A31F-4DD4-89DB-634013C3F2EB}" destId="{8EEDFF2A-FE95-41C0-900B-AE1780DB01DF}" srcOrd="6" destOrd="0" parTransId="{C51DD4EB-631B-47DD-B7B9-A55CDB93C588}" sibTransId="{48891E4E-11A5-4B0E-9CEE-81711C6001CA}"/>
    <dgm:cxn modelId="{D932CAC9-359F-4C1F-864D-C2CBC4782B9F}" srcId="{51F13C83-CC7D-4B6B-BEB9-32DFA15BD494}" destId="{488FE95E-EE11-49A8-8B3C-395EFB3A5E31}" srcOrd="0" destOrd="0" parTransId="{06770273-B27E-446F-B09D-578D63F0A23C}" sibTransId="{0B529B9F-1548-4E05-BAEF-98F7D43AF030}"/>
    <dgm:cxn modelId="{CED7DD03-FFB3-4B2B-8B69-3840B2202338}" type="presOf" srcId="{6B016DE4-C810-40CB-97B4-5F9104179655}" destId="{318BB8D4-E268-4E65-B86E-B08BC1E5FE65}" srcOrd="0" destOrd="0" presId="urn:microsoft.com/office/officeart/2005/8/layout/hierarchy4"/>
    <dgm:cxn modelId="{197F81F5-3C03-4175-8699-70CADD39EC7F}" srcId="{337F6281-A31F-4DD4-89DB-634013C3F2EB}" destId="{427AB638-D1C2-440A-BE46-ADB3E54D3A11}" srcOrd="5" destOrd="0" parTransId="{0837284D-B47A-4544-93D1-70D4420CECA9}" sibTransId="{F2ADEBB0-F572-4E8A-BFF9-C409EFDE3890}"/>
    <dgm:cxn modelId="{CF686EE1-A2B9-4CBC-A8F2-3A9842CC46E8}" srcId="{32252796-B3F8-40DE-B16B-AE92FEB49D45}" destId="{F4E5EB1C-D677-4E8A-9146-561327B02A68}" srcOrd="0" destOrd="0" parTransId="{2F728E8C-5E85-44BF-BB91-A056915A3DE4}" sibTransId="{66FDBF52-D3AE-47D6-8F73-2480D88966B9}"/>
    <dgm:cxn modelId="{B3F7EEBE-30BB-441F-91E8-5BE9EEC22A7B}" srcId="{337F6281-A31F-4DD4-89DB-634013C3F2EB}" destId="{3C3C9447-E24D-4CE2-BD64-5F009F796F0F}" srcOrd="8" destOrd="0" parTransId="{7C99DAF8-D600-4460-8DA5-337C92AD237A}" sibTransId="{754CC889-87AB-4A5C-AEEA-403786357CA9}"/>
    <dgm:cxn modelId="{A49F26D0-4DDC-4642-8BA1-4FF4152DEBF6}" srcId="{427AB638-D1C2-440A-BE46-ADB3E54D3A11}" destId="{169ACBC5-5462-4028-84D7-AE81575E6A1C}" srcOrd="0" destOrd="0" parTransId="{BC785692-13A0-4787-9214-25AF8817460F}" sibTransId="{FACCF74B-F92E-4637-A9DD-C59939B4C44F}"/>
    <dgm:cxn modelId="{8A5F1D47-1AED-453A-9DF9-13A056705942}" type="presOf" srcId="{375277C3-1099-438B-A5F6-23871BE41BF4}" destId="{4D38C018-D88D-4464-9D53-9B9B447BBFD9}" srcOrd="0" destOrd="0" presId="urn:microsoft.com/office/officeart/2005/8/layout/hierarchy4"/>
    <dgm:cxn modelId="{96C6E802-5760-4C5F-99AA-971CBD066240}" type="presOf" srcId="{488FE95E-EE11-49A8-8B3C-395EFB3A5E31}" destId="{67E8EC89-5EFB-4E2F-AB49-1300973FFA4B}" srcOrd="0" destOrd="0" presId="urn:microsoft.com/office/officeart/2005/8/layout/hierarchy4"/>
    <dgm:cxn modelId="{449BDC5F-1512-4D8B-AC67-9C4980A15584}" type="presOf" srcId="{427AB638-D1C2-440A-BE46-ADB3E54D3A11}" destId="{2C73E294-7AFB-43C9-A891-37A80A6F2415}" srcOrd="0" destOrd="0" presId="urn:microsoft.com/office/officeart/2005/8/layout/hierarchy4"/>
    <dgm:cxn modelId="{076ADFC0-1257-48F5-A98D-1C7A8C03B7D6}" type="presOf" srcId="{34510EDC-C811-44E6-ADA7-20CB6003314D}" destId="{AFB3FC85-8AF6-4400-B1A9-1AA669F12083}" srcOrd="0" destOrd="0" presId="urn:microsoft.com/office/officeart/2005/8/layout/hierarchy4"/>
    <dgm:cxn modelId="{063BD525-C834-47EA-A441-9384E753E519}" type="presParOf" srcId="{516272BE-946A-4C46-88DD-CACE6968414E}" destId="{0137A11E-6C5D-467C-8F1E-2B00053DEA6A}" srcOrd="0" destOrd="0" presId="urn:microsoft.com/office/officeart/2005/8/layout/hierarchy4"/>
    <dgm:cxn modelId="{C46E63D2-1F29-43FF-A5CD-2DBA429D4B8A}" type="presParOf" srcId="{0137A11E-6C5D-467C-8F1E-2B00053DEA6A}" destId="{0F50CA8C-A6B8-48E3-ADD9-CBE92630B523}" srcOrd="0" destOrd="0" presId="urn:microsoft.com/office/officeart/2005/8/layout/hierarchy4"/>
    <dgm:cxn modelId="{20E3DA58-967F-48F5-86F0-41BC0BD4AA82}" type="presParOf" srcId="{0137A11E-6C5D-467C-8F1E-2B00053DEA6A}" destId="{9AD4572B-9302-495D-9C63-28405DBDF88E}" srcOrd="1" destOrd="0" presId="urn:microsoft.com/office/officeart/2005/8/layout/hierarchy4"/>
    <dgm:cxn modelId="{AA5B82B4-9FAB-4A20-A500-CDACE33D9FB8}" type="presParOf" srcId="{0137A11E-6C5D-467C-8F1E-2B00053DEA6A}" destId="{96D291C3-FC6C-42E1-BC45-2463991661E4}" srcOrd="2" destOrd="0" presId="urn:microsoft.com/office/officeart/2005/8/layout/hierarchy4"/>
    <dgm:cxn modelId="{01F1573D-A06D-4AE2-AB49-79D0F0B010C0}" type="presParOf" srcId="{96D291C3-FC6C-42E1-BC45-2463991661E4}" destId="{C258E4A6-2ABF-4B41-AF95-B753ABBCB731}" srcOrd="0" destOrd="0" presId="urn:microsoft.com/office/officeart/2005/8/layout/hierarchy4"/>
    <dgm:cxn modelId="{2BB84AD6-3BAE-4AC1-969A-269E007D4B4C}" type="presParOf" srcId="{C258E4A6-2ABF-4B41-AF95-B753ABBCB731}" destId="{4B278939-3801-4BF3-AF28-F0C6DB1D3EDC}" srcOrd="0" destOrd="0" presId="urn:microsoft.com/office/officeart/2005/8/layout/hierarchy4"/>
    <dgm:cxn modelId="{E7FB4C51-EBC7-47A2-AD2A-4BD53CF606FB}" type="presParOf" srcId="{C258E4A6-2ABF-4B41-AF95-B753ABBCB731}" destId="{FD355D68-BE20-412D-B604-CB52C28F46A6}" srcOrd="1" destOrd="0" presId="urn:microsoft.com/office/officeart/2005/8/layout/hierarchy4"/>
    <dgm:cxn modelId="{0D1DA784-0C8C-43AC-AF11-34CB0AD2B998}" type="presParOf" srcId="{C258E4A6-2ABF-4B41-AF95-B753ABBCB731}" destId="{AF5494C5-E977-4EC9-A9A0-88448B54F519}" srcOrd="2" destOrd="0" presId="urn:microsoft.com/office/officeart/2005/8/layout/hierarchy4"/>
    <dgm:cxn modelId="{A9D5386B-FC3B-43B6-AA2A-612EC491D1DF}" type="presParOf" srcId="{AF5494C5-E977-4EC9-A9A0-88448B54F519}" destId="{8C199CC9-10BF-4467-8DAF-9CEF4C18EA4C}" srcOrd="0" destOrd="0" presId="urn:microsoft.com/office/officeart/2005/8/layout/hierarchy4"/>
    <dgm:cxn modelId="{D3C8A2BD-6D41-4C48-8FF8-B99188D8F3C7}" type="presParOf" srcId="{8C199CC9-10BF-4467-8DAF-9CEF4C18EA4C}" destId="{E831CB2D-D133-4417-9628-DDA9E54C0FAB}" srcOrd="0" destOrd="0" presId="urn:microsoft.com/office/officeart/2005/8/layout/hierarchy4"/>
    <dgm:cxn modelId="{E9102276-B550-4205-B9B1-18362B076A05}" type="presParOf" srcId="{8C199CC9-10BF-4467-8DAF-9CEF4C18EA4C}" destId="{F9FAA0C4-03B7-4DA2-8A6E-FAA85F2FAB94}" srcOrd="1" destOrd="0" presId="urn:microsoft.com/office/officeart/2005/8/layout/hierarchy4"/>
    <dgm:cxn modelId="{D3F7AD34-EAC2-4755-AAFF-E95B738A4C46}" type="presParOf" srcId="{96D291C3-FC6C-42E1-BC45-2463991661E4}" destId="{D05FDEDC-7391-4C26-BB9F-E8FAD37DC2DC}" srcOrd="1" destOrd="0" presId="urn:microsoft.com/office/officeart/2005/8/layout/hierarchy4"/>
    <dgm:cxn modelId="{55A6382A-22B5-4D01-8DD0-5B9C548F98F6}" type="presParOf" srcId="{96D291C3-FC6C-42E1-BC45-2463991661E4}" destId="{41B8D9BA-1D68-4FF3-AF7F-9F1CB07379E8}" srcOrd="2" destOrd="0" presId="urn:microsoft.com/office/officeart/2005/8/layout/hierarchy4"/>
    <dgm:cxn modelId="{C0078E35-ED4B-4EED-AF1F-E9EA0A6F0BE3}" type="presParOf" srcId="{41B8D9BA-1D68-4FF3-AF7F-9F1CB07379E8}" destId="{56E88B27-A8C8-474F-AA1E-8CA8AFF02238}" srcOrd="0" destOrd="0" presId="urn:microsoft.com/office/officeart/2005/8/layout/hierarchy4"/>
    <dgm:cxn modelId="{14841442-B07C-484E-BB9D-5B8D98C89CB2}" type="presParOf" srcId="{41B8D9BA-1D68-4FF3-AF7F-9F1CB07379E8}" destId="{F01E234D-4C12-4F5D-8F95-F6A873C3CB4C}" srcOrd="1" destOrd="0" presId="urn:microsoft.com/office/officeart/2005/8/layout/hierarchy4"/>
    <dgm:cxn modelId="{AF494637-EE05-4B3E-9C04-5F54563A05E5}" type="presParOf" srcId="{41B8D9BA-1D68-4FF3-AF7F-9F1CB07379E8}" destId="{32ADB888-1F27-48D3-AE16-F5565CF4E6B2}" srcOrd="2" destOrd="0" presId="urn:microsoft.com/office/officeart/2005/8/layout/hierarchy4"/>
    <dgm:cxn modelId="{3FD48A13-C2AB-42C6-8D70-E2B0E634E79B}" type="presParOf" srcId="{32ADB888-1F27-48D3-AE16-F5565CF4E6B2}" destId="{BB6DF0C5-D437-48F8-A255-5EF9D2F47511}" srcOrd="0" destOrd="0" presId="urn:microsoft.com/office/officeart/2005/8/layout/hierarchy4"/>
    <dgm:cxn modelId="{CDE217F6-F4E3-46A9-8E0F-6D58D72854FE}" type="presParOf" srcId="{BB6DF0C5-D437-48F8-A255-5EF9D2F47511}" destId="{AEB5D30F-9751-4707-BB61-521157CF5F93}" srcOrd="0" destOrd="0" presId="urn:microsoft.com/office/officeart/2005/8/layout/hierarchy4"/>
    <dgm:cxn modelId="{BA175D1D-573D-40D7-9D85-8B1233E1B90C}" type="presParOf" srcId="{BB6DF0C5-D437-48F8-A255-5EF9D2F47511}" destId="{B364B5C2-1F58-4B88-98F5-9183B53FA912}" srcOrd="1" destOrd="0" presId="urn:microsoft.com/office/officeart/2005/8/layout/hierarchy4"/>
    <dgm:cxn modelId="{B7849A80-9522-4B80-A03B-5333DA85B226}" type="presParOf" srcId="{96D291C3-FC6C-42E1-BC45-2463991661E4}" destId="{A9456DEF-525E-4A01-B99E-7A2572ACA653}" srcOrd="3" destOrd="0" presId="urn:microsoft.com/office/officeart/2005/8/layout/hierarchy4"/>
    <dgm:cxn modelId="{B65E695E-AC37-4A13-8E08-C05DB2CE0175}" type="presParOf" srcId="{96D291C3-FC6C-42E1-BC45-2463991661E4}" destId="{F155196C-B8EC-4004-B4AA-F92E50A94A07}" srcOrd="4" destOrd="0" presId="urn:microsoft.com/office/officeart/2005/8/layout/hierarchy4"/>
    <dgm:cxn modelId="{01F1A1C8-3DC5-4CE3-81C9-260FD575427A}" type="presParOf" srcId="{F155196C-B8EC-4004-B4AA-F92E50A94A07}" destId="{AFB3FC85-8AF6-4400-B1A9-1AA669F12083}" srcOrd="0" destOrd="0" presId="urn:microsoft.com/office/officeart/2005/8/layout/hierarchy4"/>
    <dgm:cxn modelId="{CBBB45E2-CB01-4F96-AA37-F8E83F058155}" type="presParOf" srcId="{F155196C-B8EC-4004-B4AA-F92E50A94A07}" destId="{D1B6E29E-8A76-4505-967F-22AA0134A028}" srcOrd="1" destOrd="0" presId="urn:microsoft.com/office/officeart/2005/8/layout/hierarchy4"/>
    <dgm:cxn modelId="{8E7E2385-5CCF-41F6-93E1-8CC6205CCFED}" type="presParOf" srcId="{F155196C-B8EC-4004-B4AA-F92E50A94A07}" destId="{716C61E0-C52C-4ACC-9DB1-846E014F3D46}" srcOrd="2" destOrd="0" presId="urn:microsoft.com/office/officeart/2005/8/layout/hierarchy4"/>
    <dgm:cxn modelId="{588C944D-73EE-45A3-876D-1BA21152AC3F}" type="presParOf" srcId="{716C61E0-C52C-4ACC-9DB1-846E014F3D46}" destId="{D81C22EC-7C8C-4FF7-872C-BB791AA88EEA}" srcOrd="0" destOrd="0" presId="urn:microsoft.com/office/officeart/2005/8/layout/hierarchy4"/>
    <dgm:cxn modelId="{A514F082-52EB-4E17-A683-EFA462A02BBE}" type="presParOf" srcId="{D81C22EC-7C8C-4FF7-872C-BB791AA88EEA}" destId="{AA43249A-78DC-405C-B8EE-7D87B4355462}" srcOrd="0" destOrd="0" presId="urn:microsoft.com/office/officeart/2005/8/layout/hierarchy4"/>
    <dgm:cxn modelId="{3E43E4C2-99BF-4B7F-B5C9-BB54FA6542F7}" type="presParOf" srcId="{D81C22EC-7C8C-4FF7-872C-BB791AA88EEA}" destId="{C93A40D9-24C2-46D9-99AD-5ABECBCE0A2D}" srcOrd="1" destOrd="0" presId="urn:microsoft.com/office/officeart/2005/8/layout/hierarchy4"/>
    <dgm:cxn modelId="{D55B5856-48B1-4F81-9056-57F8A8720A29}" type="presParOf" srcId="{96D291C3-FC6C-42E1-BC45-2463991661E4}" destId="{F5CDBFD3-03A1-4D31-BAD4-74C3AFABD3AE}" srcOrd="5" destOrd="0" presId="urn:microsoft.com/office/officeart/2005/8/layout/hierarchy4"/>
    <dgm:cxn modelId="{79ABAE69-15BC-47B7-B80E-6E8484289A55}" type="presParOf" srcId="{96D291C3-FC6C-42E1-BC45-2463991661E4}" destId="{D520A4E9-5BE4-4C6A-B8F1-7D0AEB96CBBD}" srcOrd="6" destOrd="0" presId="urn:microsoft.com/office/officeart/2005/8/layout/hierarchy4"/>
    <dgm:cxn modelId="{23E17842-DA45-4BE6-B8AD-A0E9BB9086D3}" type="presParOf" srcId="{D520A4E9-5BE4-4C6A-B8F1-7D0AEB96CBBD}" destId="{69D74DC8-827B-4BBC-88F5-8353291ECE09}" srcOrd="0" destOrd="0" presId="urn:microsoft.com/office/officeart/2005/8/layout/hierarchy4"/>
    <dgm:cxn modelId="{B996159A-4C93-4516-84CB-83F48A6AC7B5}" type="presParOf" srcId="{D520A4E9-5BE4-4C6A-B8F1-7D0AEB96CBBD}" destId="{25313507-0140-4366-A342-40B489E722A0}" srcOrd="1" destOrd="0" presId="urn:microsoft.com/office/officeart/2005/8/layout/hierarchy4"/>
    <dgm:cxn modelId="{DD9A7A6B-4370-4659-B9BB-21844AB16151}" type="presParOf" srcId="{D520A4E9-5BE4-4C6A-B8F1-7D0AEB96CBBD}" destId="{C26F8CAD-1A0C-4BCF-B6D1-4E1A77EF7C4B}" srcOrd="2" destOrd="0" presId="urn:microsoft.com/office/officeart/2005/8/layout/hierarchy4"/>
    <dgm:cxn modelId="{18AD9319-FD1D-4087-B340-F7D6309767BF}" type="presParOf" srcId="{C26F8CAD-1A0C-4BCF-B6D1-4E1A77EF7C4B}" destId="{9B24B115-2E6F-4185-85CE-D8E1BF66F47B}" srcOrd="0" destOrd="0" presId="urn:microsoft.com/office/officeart/2005/8/layout/hierarchy4"/>
    <dgm:cxn modelId="{92CECAD4-AB6B-420A-A93E-1FC6E9422642}" type="presParOf" srcId="{9B24B115-2E6F-4185-85CE-D8E1BF66F47B}" destId="{FEA478C6-7DCC-45D7-B1F7-B8A245D27484}" srcOrd="0" destOrd="0" presId="urn:microsoft.com/office/officeart/2005/8/layout/hierarchy4"/>
    <dgm:cxn modelId="{DD9A243D-5EF1-43C3-AF64-D7601BE8802D}" type="presParOf" srcId="{9B24B115-2E6F-4185-85CE-D8E1BF66F47B}" destId="{1635C80A-20FE-4DC0-A651-6FF960A41FC3}" srcOrd="1" destOrd="0" presId="urn:microsoft.com/office/officeart/2005/8/layout/hierarchy4"/>
    <dgm:cxn modelId="{B1C951F6-5030-4569-9CCD-2D91CD4A9430}" type="presParOf" srcId="{96D291C3-FC6C-42E1-BC45-2463991661E4}" destId="{F37FFC39-D7A3-48AA-A0A9-3FA32CA51CF7}" srcOrd="7" destOrd="0" presId="urn:microsoft.com/office/officeart/2005/8/layout/hierarchy4"/>
    <dgm:cxn modelId="{5FA6F082-321B-401F-99AE-3A4065BE877E}" type="presParOf" srcId="{96D291C3-FC6C-42E1-BC45-2463991661E4}" destId="{BE5029F9-E206-42E0-A505-C57FDB8677C3}" srcOrd="8" destOrd="0" presId="urn:microsoft.com/office/officeart/2005/8/layout/hierarchy4"/>
    <dgm:cxn modelId="{0A2FE768-5D3C-45F6-8556-232607E15A20}" type="presParOf" srcId="{BE5029F9-E206-42E0-A505-C57FDB8677C3}" destId="{12B848B0-A44B-4DD3-B089-7ED5CFD3EF5C}" srcOrd="0" destOrd="0" presId="urn:microsoft.com/office/officeart/2005/8/layout/hierarchy4"/>
    <dgm:cxn modelId="{67D8876A-A3AE-44BB-AD90-A88E4BFD6503}" type="presParOf" srcId="{BE5029F9-E206-42E0-A505-C57FDB8677C3}" destId="{C37B55EA-D86B-4351-AEB2-637FD56235DF}" srcOrd="1" destOrd="0" presId="urn:microsoft.com/office/officeart/2005/8/layout/hierarchy4"/>
    <dgm:cxn modelId="{824DA03F-654A-4E19-9402-422EA68D30A8}" type="presParOf" srcId="{BE5029F9-E206-42E0-A505-C57FDB8677C3}" destId="{C63B8CA8-A33B-4BDC-B9B2-DBC5170CEBFD}" srcOrd="2" destOrd="0" presId="urn:microsoft.com/office/officeart/2005/8/layout/hierarchy4"/>
    <dgm:cxn modelId="{683903FE-EA9B-450D-A62D-6F859719902E}" type="presParOf" srcId="{C63B8CA8-A33B-4BDC-B9B2-DBC5170CEBFD}" destId="{EC29C82B-8F8C-4715-B7DD-F50BD7A1621C}" srcOrd="0" destOrd="0" presId="urn:microsoft.com/office/officeart/2005/8/layout/hierarchy4"/>
    <dgm:cxn modelId="{5DFDBB10-D415-4E3C-B7C0-93ECA849D81D}" type="presParOf" srcId="{EC29C82B-8F8C-4715-B7DD-F50BD7A1621C}" destId="{67E8EC89-5EFB-4E2F-AB49-1300973FFA4B}" srcOrd="0" destOrd="0" presId="urn:microsoft.com/office/officeart/2005/8/layout/hierarchy4"/>
    <dgm:cxn modelId="{0A574924-4DDE-466C-84A9-3CE7886E3726}" type="presParOf" srcId="{EC29C82B-8F8C-4715-B7DD-F50BD7A1621C}" destId="{3FC78D4C-609E-44EB-BA72-DA84F91BBE06}" srcOrd="1" destOrd="0" presId="urn:microsoft.com/office/officeart/2005/8/layout/hierarchy4"/>
    <dgm:cxn modelId="{0E4C024D-A27E-4C8F-B89B-C8F894C396AF}" type="presParOf" srcId="{96D291C3-FC6C-42E1-BC45-2463991661E4}" destId="{851C0B04-D78A-4FA2-99BF-9140E8E277FC}" srcOrd="9" destOrd="0" presId="urn:microsoft.com/office/officeart/2005/8/layout/hierarchy4"/>
    <dgm:cxn modelId="{1528EC85-D2B2-4EB6-94E5-6E08C773FF47}" type="presParOf" srcId="{96D291C3-FC6C-42E1-BC45-2463991661E4}" destId="{02312E45-FFA4-4B2A-9E84-F1586082C489}" srcOrd="10" destOrd="0" presId="urn:microsoft.com/office/officeart/2005/8/layout/hierarchy4"/>
    <dgm:cxn modelId="{1F66EC4B-61D2-4EA5-AD97-76A2DB2D2F30}" type="presParOf" srcId="{02312E45-FFA4-4B2A-9E84-F1586082C489}" destId="{2C73E294-7AFB-43C9-A891-37A80A6F2415}" srcOrd="0" destOrd="0" presId="urn:microsoft.com/office/officeart/2005/8/layout/hierarchy4"/>
    <dgm:cxn modelId="{224E2441-06F2-4241-8E6F-E0C76219F580}" type="presParOf" srcId="{02312E45-FFA4-4B2A-9E84-F1586082C489}" destId="{7C06838C-6A2B-42F3-B677-55B68028840C}" srcOrd="1" destOrd="0" presId="urn:microsoft.com/office/officeart/2005/8/layout/hierarchy4"/>
    <dgm:cxn modelId="{68A24EF2-9578-406D-9A78-188366A748BC}" type="presParOf" srcId="{02312E45-FFA4-4B2A-9E84-F1586082C489}" destId="{71F67271-BB9C-4CED-A751-786C8CA3C130}" srcOrd="2" destOrd="0" presId="urn:microsoft.com/office/officeart/2005/8/layout/hierarchy4"/>
    <dgm:cxn modelId="{C8476701-4D40-44EE-AB4F-4FD63713DFD2}" type="presParOf" srcId="{71F67271-BB9C-4CED-A751-786C8CA3C130}" destId="{7F953121-5008-4FA1-80C0-1FB5DC9E2AB3}" srcOrd="0" destOrd="0" presId="urn:microsoft.com/office/officeart/2005/8/layout/hierarchy4"/>
    <dgm:cxn modelId="{3A785AF6-0798-406D-A849-98582071763D}" type="presParOf" srcId="{7F953121-5008-4FA1-80C0-1FB5DC9E2AB3}" destId="{95D5B07E-25B1-4F97-8848-800FDC2BA9B1}" srcOrd="0" destOrd="0" presId="urn:microsoft.com/office/officeart/2005/8/layout/hierarchy4"/>
    <dgm:cxn modelId="{05588D78-6503-49FA-9D71-09EE1F6291F8}" type="presParOf" srcId="{7F953121-5008-4FA1-80C0-1FB5DC9E2AB3}" destId="{8B67DA7C-4B0C-4354-B744-161741F252FF}" srcOrd="1" destOrd="0" presId="urn:microsoft.com/office/officeart/2005/8/layout/hierarchy4"/>
    <dgm:cxn modelId="{D3C67ACE-63A7-4256-B0E9-334231590A57}" type="presParOf" srcId="{96D291C3-FC6C-42E1-BC45-2463991661E4}" destId="{A7F1F3C6-8BEC-4D94-A28A-FA96DC9D3B03}" srcOrd="11" destOrd="0" presId="urn:microsoft.com/office/officeart/2005/8/layout/hierarchy4"/>
    <dgm:cxn modelId="{6509AD88-84A6-405C-A970-268E9E24755D}" type="presParOf" srcId="{96D291C3-FC6C-42E1-BC45-2463991661E4}" destId="{D9841BB2-1807-4E2B-A367-5DD576A15678}" srcOrd="12" destOrd="0" presId="urn:microsoft.com/office/officeart/2005/8/layout/hierarchy4"/>
    <dgm:cxn modelId="{B869F80A-71F9-4597-BFF8-654118D13306}" type="presParOf" srcId="{D9841BB2-1807-4E2B-A367-5DD576A15678}" destId="{4A30A400-72DF-4E41-9846-D713BC9EE937}" srcOrd="0" destOrd="0" presId="urn:microsoft.com/office/officeart/2005/8/layout/hierarchy4"/>
    <dgm:cxn modelId="{F5A55DCF-0788-4A64-B832-565F22E3B949}" type="presParOf" srcId="{D9841BB2-1807-4E2B-A367-5DD576A15678}" destId="{4788E3C4-EF91-43F5-9768-DD3ED2555B8E}" srcOrd="1" destOrd="0" presId="urn:microsoft.com/office/officeart/2005/8/layout/hierarchy4"/>
    <dgm:cxn modelId="{259F82AC-7B3C-4E75-8447-8E02BEC70484}" type="presParOf" srcId="{D9841BB2-1807-4E2B-A367-5DD576A15678}" destId="{B8E9DBA6-76BF-4381-939A-722A96C4619A}" srcOrd="2" destOrd="0" presId="urn:microsoft.com/office/officeart/2005/8/layout/hierarchy4"/>
    <dgm:cxn modelId="{513B7961-5AFE-4099-AD27-83346C3B2BC3}" type="presParOf" srcId="{B8E9DBA6-76BF-4381-939A-722A96C4619A}" destId="{FF076A03-2DAE-4437-95D5-83C3D161E9D2}" srcOrd="0" destOrd="0" presId="urn:microsoft.com/office/officeart/2005/8/layout/hierarchy4"/>
    <dgm:cxn modelId="{0989BF61-5773-46C8-AC68-E13E8C49D51C}" type="presParOf" srcId="{FF076A03-2DAE-4437-95D5-83C3D161E9D2}" destId="{FBB13242-5B22-41C7-8D6E-AAC3670C5AF0}" srcOrd="0" destOrd="0" presId="urn:microsoft.com/office/officeart/2005/8/layout/hierarchy4"/>
    <dgm:cxn modelId="{69D6B61A-D565-4D31-BDAD-DAB40A1A10CC}" type="presParOf" srcId="{FF076A03-2DAE-4437-95D5-83C3D161E9D2}" destId="{938E1143-44DD-4EEF-BBDE-7F2FE581D6BF}" srcOrd="1" destOrd="0" presId="urn:microsoft.com/office/officeart/2005/8/layout/hierarchy4"/>
    <dgm:cxn modelId="{2DF3B2CE-06AF-4155-A7ED-9F77CAE56545}" type="presParOf" srcId="{96D291C3-FC6C-42E1-BC45-2463991661E4}" destId="{0B9242EC-DDD0-4718-A848-FAA1E61F5909}" srcOrd="13" destOrd="0" presId="urn:microsoft.com/office/officeart/2005/8/layout/hierarchy4"/>
    <dgm:cxn modelId="{161F8F2B-AD47-4A65-A8D5-422D6480E8CB}" type="presParOf" srcId="{96D291C3-FC6C-42E1-BC45-2463991661E4}" destId="{21A8D864-A096-4BA7-AAF0-5D0EA4CB6ED3}" srcOrd="14" destOrd="0" presId="urn:microsoft.com/office/officeart/2005/8/layout/hierarchy4"/>
    <dgm:cxn modelId="{59783AA3-2B25-4C04-AF18-5D525F395818}" type="presParOf" srcId="{21A8D864-A096-4BA7-AAF0-5D0EA4CB6ED3}" destId="{DAE4C0A6-0F09-42B0-A066-8D7D9786B56B}" srcOrd="0" destOrd="0" presId="urn:microsoft.com/office/officeart/2005/8/layout/hierarchy4"/>
    <dgm:cxn modelId="{C70646E5-5327-4ACC-8760-0900F2698D48}" type="presParOf" srcId="{21A8D864-A096-4BA7-AAF0-5D0EA4CB6ED3}" destId="{F8F25042-F2AC-4662-A3EA-765927594148}" srcOrd="1" destOrd="0" presId="urn:microsoft.com/office/officeart/2005/8/layout/hierarchy4"/>
    <dgm:cxn modelId="{6EE195FA-DF2E-4E82-AA16-F371B602E0AF}" type="presParOf" srcId="{21A8D864-A096-4BA7-AAF0-5D0EA4CB6ED3}" destId="{B6F2811D-E585-4CFB-9C8B-D63B0A5C86B5}" srcOrd="2" destOrd="0" presId="urn:microsoft.com/office/officeart/2005/8/layout/hierarchy4"/>
    <dgm:cxn modelId="{947A52A6-C6E2-4D33-8433-F3B275DB4C21}" type="presParOf" srcId="{B6F2811D-E585-4CFB-9C8B-D63B0A5C86B5}" destId="{FE3DF184-EC68-448C-A9C3-E849D02BBDA0}" srcOrd="0" destOrd="0" presId="urn:microsoft.com/office/officeart/2005/8/layout/hierarchy4"/>
    <dgm:cxn modelId="{42C97919-0ABD-4C2B-9E84-19D03A8917BC}" type="presParOf" srcId="{FE3DF184-EC68-448C-A9C3-E849D02BBDA0}" destId="{3C0B6A76-4C25-4134-9658-B8FFDA803079}" srcOrd="0" destOrd="0" presId="urn:microsoft.com/office/officeart/2005/8/layout/hierarchy4"/>
    <dgm:cxn modelId="{38F1B554-CEA6-401E-989F-8CD4D29F7666}" type="presParOf" srcId="{FE3DF184-EC68-448C-A9C3-E849D02BBDA0}" destId="{782785DD-2C2C-4279-8A70-2F0B4092F56B}" srcOrd="1" destOrd="0" presId="urn:microsoft.com/office/officeart/2005/8/layout/hierarchy4"/>
    <dgm:cxn modelId="{07CB1BCE-EC89-4701-8B09-95454986F066}" type="presParOf" srcId="{96D291C3-FC6C-42E1-BC45-2463991661E4}" destId="{4108DD1E-5A34-4367-891F-02978AEB84F5}" srcOrd="15" destOrd="0" presId="urn:microsoft.com/office/officeart/2005/8/layout/hierarchy4"/>
    <dgm:cxn modelId="{D6D7D3D8-9E4C-4141-9320-AB09459F19A3}" type="presParOf" srcId="{96D291C3-FC6C-42E1-BC45-2463991661E4}" destId="{F582B64B-787E-441B-8077-EA603617D6B8}" srcOrd="16" destOrd="0" presId="urn:microsoft.com/office/officeart/2005/8/layout/hierarchy4"/>
    <dgm:cxn modelId="{8477B90C-1AB2-4447-AC56-2C91D67A6D79}" type="presParOf" srcId="{F582B64B-787E-441B-8077-EA603617D6B8}" destId="{8DE8A6BE-4C75-49EE-BC67-7047ECF02B94}" srcOrd="0" destOrd="0" presId="urn:microsoft.com/office/officeart/2005/8/layout/hierarchy4"/>
    <dgm:cxn modelId="{B65448F0-95AD-4095-A3D6-E459F3786827}" type="presParOf" srcId="{F582B64B-787E-441B-8077-EA603617D6B8}" destId="{EFD955A5-00D9-48C8-BACA-2493EEAD3AA0}" srcOrd="1" destOrd="0" presId="urn:microsoft.com/office/officeart/2005/8/layout/hierarchy4"/>
    <dgm:cxn modelId="{F11553FC-C548-43B9-85AF-A29585082B2C}" type="presParOf" srcId="{F582B64B-787E-441B-8077-EA603617D6B8}" destId="{398554E5-3301-4F34-91D6-623A397920B5}" srcOrd="2" destOrd="0" presId="urn:microsoft.com/office/officeart/2005/8/layout/hierarchy4"/>
    <dgm:cxn modelId="{2D2434EE-4209-440F-A62C-4DB60BDA6AAE}" type="presParOf" srcId="{398554E5-3301-4F34-91D6-623A397920B5}" destId="{3A8EF1E1-E726-4CE1-B227-3B4548F832BB}" srcOrd="0" destOrd="0" presId="urn:microsoft.com/office/officeart/2005/8/layout/hierarchy4"/>
    <dgm:cxn modelId="{FA3BF420-63B5-42AB-8FF3-8BF4ACE98071}" type="presParOf" srcId="{3A8EF1E1-E726-4CE1-B227-3B4548F832BB}" destId="{4D38C018-D88D-4464-9D53-9B9B447BBFD9}" srcOrd="0" destOrd="0" presId="urn:microsoft.com/office/officeart/2005/8/layout/hierarchy4"/>
    <dgm:cxn modelId="{F6A5A7D4-2FE1-4ACC-9C27-28566530F6A4}" type="presParOf" srcId="{3A8EF1E1-E726-4CE1-B227-3B4548F832BB}" destId="{D4C6ECF8-8066-4321-AD21-479B1F04FB78}" srcOrd="1" destOrd="0" presId="urn:microsoft.com/office/officeart/2005/8/layout/hierarchy4"/>
    <dgm:cxn modelId="{BDA7BAFE-B0F2-4C8C-964E-76DF97213B1B}" type="presParOf" srcId="{96D291C3-FC6C-42E1-BC45-2463991661E4}" destId="{F120D049-2625-4BC8-96A6-138AD86DDB24}" srcOrd="17" destOrd="0" presId="urn:microsoft.com/office/officeart/2005/8/layout/hierarchy4"/>
    <dgm:cxn modelId="{EEBFB029-9AC8-4A0A-9EE3-605E0E351EAC}" type="presParOf" srcId="{96D291C3-FC6C-42E1-BC45-2463991661E4}" destId="{5F336ADC-70AE-4054-A604-286D7B289F45}" srcOrd="18" destOrd="0" presId="urn:microsoft.com/office/officeart/2005/8/layout/hierarchy4"/>
    <dgm:cxn modelId="{A967EACB-52AC-4E58-861E-7E262A877C4F}" type="presParOf" srcId="{5F336ADC-70AE-4054-A604-286D7B289F45}" destId="{318BB8D4-E268-4E65-B86E-B08BC1E5FE65}" srcOrd="0" destOrd="0" presId="urn:microsoft.com/office/officeart/2005/8/layout/hierarchy4"/>
    <dgm:cxn modelId="{E2D9046F-87BE-468F-AF8F-D3CA70286394}" type="presParOf" srcId="{5F336ADC-70AE-4054-A604-286D7B289F45}" destId="{3A394848-35BA-4AD7-BBD8-6B54AEEBFD71}" srcOrd="1" destOrd="0" presId="urn:microsoft.com/office/officeart/2005/8/layout/hierarchy4"/>
    <dgm:cxn modelId="{1399626C-BD71-49E1-BF4B-AFAF30DD8E4C}" type="presParOf" srcId="{5F336ADC-70AE-4054-A604-286D7B289F45}" destId="{B47CFD07-7C37-4B95-862B-A7D3EFA97451}" srcOrd="2" destOrd="0" presId="urn:microsoft.com/office/officeart/2005/8/layout/hierarchy4"/>
    <dgm:cxn modelId="{CA8EA8A2-2AFF-403E-B3DA-5EB22C8EAE81}" type="presParOf" srcId="{B47CFD07-7C37-4B95-862B-A7D3EFA97451}" destId="{160037F6-E272-45E4-8031-52D44FAB7170}" srcOrd="0" destOrd="0" presId="urn:microsoft.com/office/officeart/2005/8/layout/hierarchy4"/>
    <dgm:cxn modelId="{26FE9647-7362-4957-815F-CA3927BB735F}" type="presParOf" srcId="{160037F6-E272-45E4-8031-52D44FAB7170}" destId="{6EFEF0C7-C4A2-4DC7-B92C-5B436EEC68EC}" srcOrd="0" destOrd="0" presId="urn:microsoft.com/office/officeart/2005/8/layout/hierarchy4"/>
    <dgm:cxn modelId="{9A330D6F-67F2-45E8-A7A3-939562EB3037}" type="presParOf" srcId="{160037F6-E272-45E4-8031-52D44FAB7170}" destId="{9B0DC3E9-31AA-45D2-A842-12B261E4950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4E5342-5FA8-4ED4-A49B-4EDCFABD9FD0}" type="doc">
      <dgm:prSet loTypeId="urn:microsoft.com/office/officeart/2005/8/layout/hierarchy4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337F6281-A31F-4DD4-89DB-634013C3F2EB}">
      <dgm:prSet phldrT="[Text]"/>
      <dgm:spPr/>
      <dgm:t>
        <a:bodyPr/>
        <a:lstStyle/>
        <a:p>
          <a:r>
            <a:rPr lang="en-US" dirty="0"/>
            <a:t>Database concepts</a:t>
          </a:r>
        </a:p>
      </dgm:t>
    </dgm:pt>
    <dgm:pt modelId="{95D66638-B9C1-42A6-93FA-F1772112DE62}" type="parTrans" cxnId="{306CDD50-D53E-4874-8F4A-80B12A131C76}">
      <dgm:prSet/>
      <dgm:spPr/>
      <dgm:t>
        <a:bodyPr/>
        <a:lstStyle/>
        <a:p>
          <a:endParaRPr lang="en-US"/>
        </a:p>
      </dgm:t>
    </dgm:pt>
    <dgm:pt modelId="{5C634D66-EA2E-4033-BA8A-C4F53813E6D5}" type="sibTrans" cxnId="{306CDD50-D53E-4874-8F4A-80B12A131C76}">
      <dgm:prSet/>
      <dgm:spPr/>
      <dgm:t>
        <a:bodyPr/>
        <a:lstStyle/>
        <a:p>
          <a:endParaRPr lang="en-US"/>
        </a:p>
      </dgm:t>
    </dgm:pt>
    <dgm:pt modelId="{DB62FE15-A422-4226-8EB3-CAA9A6D3E477}">
      <dgm:prSet phldrT="[Text]"/>
      <dgm:spPr/>
      <dgm:t>
        <a:bodyPr/>
        <a:lstStyle/>
        <a:p>
          <a:r>
            <a:rPr lang="en-US" dirty="0"/>
            <a:t>One type of data in a database.  E.g. “Firstname”, “Phone Number” etc. </a:t>
          </a:r>
        </a:p>
        <a:p>
          <a:endParaRPr lang="en-US" dirty="0"/>
        </a:p>
        <a:p>
          <a:r>
            <a:rPr lang="en-US" dirty="0"/>
            <a:t>Essentially a column from a database</a:t>
          </a:r>
        </a:p>
      </dgm:t>
    </dgm:pt>
    <dgm:pt modelId="{D5D66FA2-C008-4D04-A6AD-768DED713E48}" type="parTrans" cxnId="{53AB2BAF-DA96-40B7-8EFF-EE67BB95D585}">
      <dgm:prSet/>
      <dgm:spPr/>
      <dgm:t>
        <a:bodyPr/>
        <a:lstStyle/>
        <a:p>
          <a:endParaRPr lang="en-US"/>
        </a:p>
      </dgm:t>
    </dgm:pt>
    <dgm:pt modelId="{5E7E8FD0-857A-4EF6-82FC-4E20E04F9997}" type="sibTrans" cxnId="{53AB2BAF-DA96-40B7-8EFF-EE67BB95D585}">
      <dgm:prSet/>
      <dgm:spPr/>
      <dgm:t>
        <a:bodyPr/>
        <a:lstStyle/>
        <a:p>
          <a:endParaRPr lang="en-US"/>
        </a:p>
      </dgm:t>
    </dgm:pt>
    <dgm:pt modelId="{32252796-B3F8-40DE-B16B-AE92FEB49D45}">
      <dgm:prSet phldrT="[Text]"/>
      <dgm:spPr/>
      <dgm:t>
        <a:bodyPr/>
        <a:lstStyle/>
        <a:p>
          <a:r>
            <a:rPr lang="en-US" dirty="0"/>
            <a:t>Indexing</a:t>
          </a:r>
        </a:p>
      </dgm:t>
    </dgm:pt>
    <dgm:pt modelId="{6F0BFA24-096F-4F03-B15D-5223B1FE58AB}" type="parTrans" cxnId="{1093EE6E-93EC-4E65-BCB1-66AACF06EC60}">
      <dgm:prSet/>
      <dgm:spPr/>
      <dgm:t>
        <a:bodyPr/>
        <a:lstStyle/>
        <a:p>
          <a:endParaRPr lang="en-US"/>
        </a:p>
      </dgm:t>
    </dgm:pt>
    <dgm:pt modelId="{48F72518-0817-4213-9845-08766033E13B}" type="sibTrans" cxnId="{1093EE6E-93EC-4E65-BCB1-66AACF06EC60}">
      <dgm:prSet/>
      <dgm:spPr/>
      <dgm:t>
        <a:bodyPr/>
        <a:lstStyle/>
        <a:p>
          <a:endParaRPr lang="en-US"/>
        </a:p>
      </dgm:t>
    </dgm:pt>
    <dgm:pt modelId="{F4E5EB1C-D677-4E8A-9146-561327B02A68}">
      <dgm:prSet phldrT="[Text]"/>
      <dgm:spPr/>
      <dgm:t>
        <a:bodyPr/>
        <a:lstStyle/>
        <a:p>
          <a:r>
            <a:rPr lang="en-US" dirty="0"/>
            <a:t>The process of creating a database index, which is a data structure that improves the speed of data retrieval operations on a table</a:t>
          </a:r>
        </a:p>
      </dgm:t>
    </dgm:pt>
    <dgm:pt modelId="{2F728E8C-5E85-44BF-BB91-A056915A3DE4}" type="parTrans" cxnId="{CF686EE1-A2B9-4CBC-A8F2-3A9842CC46E8}">
      <dgm:prSet/>
      <dgm:spPr/>
      <dgm:t>
        <a:bodyPr/>
        <a:lstStyle/>
        <a:p>
          <a:endParaRPr lang="en-US"/>
        </a:p>
      </dgm:t>
    </dgm:pt>
    <dgm:pt modelId="{66FDBF52-D3AE-47D6-8F73-2480D88966B9}" type="sibTrans" cxnId="{CF686EE1-A2B9-4CBC-A8F2-3A9842CC46E8}">
      <dgm:prSet/>
      <dgm:spPr/>
      <dgm:t>
        <a:bodyPr/>
        <a:lstStyle/>
        <a:p>
          <a:endParaRPr lang="en-US"/>
        </a:p>
      </dgm:t>
    </dgm:pt>
    <dgm:pt modelId="{ED065422-6C12-4BEF-9D49-56C2E95AA565}">
      <dgm:prSet phldrT="[Text]"/>
      <dgm:spPr/>
      <dgm:t>
        <a:bodyPr/>
        <a:lstStyle/>
        <a:p>
          <a:r>
            <a:rPr lang="en-US" dirty="0"/>
            <a:t>Normalisation</a:t>
          </a:r>
        </a:p>
      </dgm:t>
    </dgm:pt>
    <dgm:pt modelId="{1C9A257C-1F3E-464C-9191-D8605FF2F0C4}" type="parTrans" cxnId="{ACAAA6D9-2269-4741-83A3-FA4B5BBC3A16}">
      <dgm:prSet/>
      <dgm:spPr/>
      <dgm:t>
        <a:bodyPr/>
        <a:lstStyle/>
        <a:p>
          <a:endParaRPr lang="en-US"/>
        </a:p>
      </dgm:t>
    </dgm:pt>
    <dgm:pt modelId="{47527E91-C9F9-4365-B47E-39A3D42D0BF0}" type="sibTrans" cxnId="{ACAAA6D9-2269-4741-83A3-FA4B5BBC3A16}">
      <dgm:prSet/>
      <dgm:spPr/>
      <dgm:t>
        <a:bodyPr/>
        <a:lstStyle/>
        <a:p>
          <a:endParaRPr lang="en-US"/>
        </a:p>
      </dgm:t>
    </dgm:pt>
    <dgm:pt modelId="{4D4F431A-132D-447F-860D-DAE50E0B9265}">
      <dgm:prSet phldrT="[Text]"/>
      <dgm:spPr/>
      <dgm:t>
        <a:bodyPr/>
        <a:lstStyle/>
        <a:p>
          <a:r>
            <a:rPr lang="en-US" dirty="0"/>
            <a:t>The process of arranging data in tables and setting their relationships to move them through normal forms</a:t>
          </a:r>
        </a:p>
      </dgm:t>
    </dgm:pt>
    <dgm:pt modelId="{04094925-4FF7-474C-8061-2215E9395041}" type="parTrans" cxnId="{E7F06D70-3719-4F5A-B7EE-E84E82BD0EFB}">
      <dgm:prSet/>
      <dgm:spPr/>
      <dgm:t>
        <a:bodyPr/>
        <a:lstStyle/>
        <a:p>
          <a:endParaRPr lang="en-US"/>
        </a:p>
      </dgm:t>
    </dgm:pt>
    <dgm:pt modelId="{CCE83AE6-CD74-4904-A3A6-0BB70D752397}" type="sibTrans" cxnId="{E7F06D70-3719-4F5A-B7EE-E84E82BD0EFB}">
      <dgm:prSet/>
      <dgm:spPr/>
      <dgm:t>
        <a:bodyPr/>
        <a:lstStyle/>
        <a:p>
          <a:endParaRPr lang="en-US"/>
        </a:p>
      </dgm:t>
    </dgm:pt>
    <dgm:pt modelId="{34510EDC-C811-44E6-ADA7-20CB6003314D}">
      <dgm:prSet phldrT="[Text]"/>
      <dgm:spPr/>
      <dgm:t>
        <a:bodyPr/>
        <a:lstStyle/>
        <a:p>
          <a:r>
            <a:rPr lang="en-US" dirty="0"/>
            <a:t>Entity Relationship Modelling</a:t>
          </a:r>
        </a:p>
      </dgm:t>
    </dgm:pt>
    <dgm:pt modelId="{AA3AB545-81C5-4AD9-BFBB-4B45616EDAB7}" type="parTrans" cxnId="{FF301F5E-ABBC-425C-835C-7AEC3C04573B}">
      <dgm:prSet/>
      <dgm:spPr/>
      <dgm:t>
        <a:bodyPr/>
        <a:lstStyle/>
        <a:p>
          <a:endParaRPr lang="en-US"/>
        </a:p>
      </dgm:t>
    </dgm:pt>
    <dgm:pt modelId="{A0024B3B-884F-460D-8189-8F71A17BD9EE}" type="sibTrans" cxnId="{FF301F5E-ABBC-425C-835C-7AEC3C04573B}">
      <dgm:prSet/>
      <dgm:spPr/>
      <dgm:t>
        <a:bodyPr/>
        <a:lstStyle/>
        <a:p>
          <a:endParaRPr lang="en-US"/>
        </a:p>
      </dgm:t>
    </dgm:pt>
    <dgm:pt modelId="{A400C0C1-F117-4065-9B38-156950E366C8}">
      <dgm:prSet phldrT="[Text]"/>
      <dgm:spPr/>
      <dgm:t>
        <a:bodyPr/>
        <a:lstStyle/>
        <a:p>
          <a:r>
            <a:rPr lang="en-US" dirty="0"/>
            <a:t>The process of producing a data model which describes data or information of a business system.</a:t>
          </a:r>
        </a:p>
      </dgm:t>
    </dgm:pt>
    <dgm:pt modelId="{2B55FA12-DA28-49E3-85BF-CB050EBE4E4B}" type="parTrans" cxnId="{F1A54093-BBC4-4454-A762-49947C27BE1C}">
      <dgm:prSet/>
      <dgm:spPr/>
      <dgm:t>
        <a:bodyPr/>
        <a:lstStyle/>
        <a:p>
          <a:endParaRPr lang="en-US"/>
        </a:p>
      </dgm:t>
    </dgm:pt>
    <dgm:pt modelId="{0B8D7D7A-A6D1-41BB-99C1-A23621748E3A}" type="sibTrans" cxnId="{F1A54093-BBC4-4454-A762-49947C27BE1C}">
      <dgm:prSet/>
      <dgm:spPr/>
      <dgm:t>
        <a:bodyPr/>
        <a:lstStyle/>
        <a:p>
          <a:endParaRPr lang="en-US"/>
        </a:p>
      </dgm:t>
    </dgm:pt>
    <dgm:pt modelId="{38B4E29E-921F-4B44-BB97-91B5AC943C81}">
      <dgm:prSet phldrT="[Text]"/>
      <dgm:spPr/>
      <dgm:t>
        <a:bodyPr/>
        <a:lstStyle/>
        <a:p>
          <a:r>
            <a:rPr lang="en-US" dirty="0"/>
            <a:t>A key field in a table which can be used to access the table in a different way</a:t>
          </a:r>
        </a:p>
      </dgm:t>
    </dgm:pt>
    <dgm:pt modelId="{57648ABA-B7CD-4540-A641-CC707AB7C95B}" type="parTrans" cxnId="{62FC6834-161D-4F1A-8FCC-5D073E1B0D79}">
      <dgm:prSet/>
      <dgm:spPr/>
      <dgm:t>
        <a:bodyPr/>
        <a:lstStyle/>
        <a:p>
          <a:endParaRPr lang="en-US"/>
        </a:p>
      </dgm:t>
    </dgm:pt>
    <dgm:pt modelId="{045AFC92-00AC-4284-9246-45C0DE450483}" type="sibTrans" cxnId="{62FC6834-161D-4F1A-8FCC-5D073E1B0D79}">
      <dgm:prSet/>
      <dgm:spPr/>
      <dgm:t>
        <a:bodyPr/>
        <a:lstStyle/>
        <a:p>
          <a:endParaRPr lang="en-US"/>
        </a:p>
      </dgm:t>
    </dgm:pt>
    <dgm:pt modelId="{51F13C83-CC7D-4B6B-BEB9-32DFA15BD494}">
      <dgm:prSet phldrT="[Text]"/>
      <dgm:spPr/>
      <dgm:t>
        <a:bodyPr/>
        <a:lstStyle/>
        <a:p>
          <a:r>
            <a:rPr lang="en-US" dirty="0"/>
            <a:t>Foreign Key</a:t>
          </a:r>
        </a:p>
      </dgm:t>
    </dgm:pt>
    <dgm:pt modelId="{923B6DE4-608F-4646-8714-6D231DB97023}" type="parTrans" cxnId="{6052B1B6-BC5D-41FD-B0E8-490AAFBC4B14}">
      <dgm:prSet/>
      <dgm:spPr/>
      <dgm:t>
        <a:bodyPr/>
        <a:lstStyle/>
        <a:p>
          <a:endParaRPr lang="en-US"/>
        </a:p>
      </dgm:t>
    </dgm:pt>
    <dgm:pt modelId="{FDA9EEF0-15F0-48A6-BAA5-E556E3AADCD6}" type="sibTrans" cxnId="{6052B1B6-BC5D-41FD-B0E8-490AAFBC4B14}">
      <dgm:prSet/>
      <dgm:spPr/>
      <dgm:t>
        <a:bodyPr/>
        <a:lstStyle/>
        <a:p>
          <a:endParaRPr lang="en-US"/>
        </a:p>
      </dgm:t>
    </dgm:pt>
    <dgm:pt modelId="{488FE95E-EE11-49A8-8B3C-395EFB3A5E31}">
      <dgm:prSet phldrT="[Text]"/>
      <dgm:spPr/>
      <dgm:t>
        <a:bodyPr/>
        <a:lstStyle/>
        <a:p>
          <a:r>
            <a:rPr lang="en-US" dirty="0"/>
            <a:t>The linking field in the foreign table formed when a relationship is made.  The FK becomes, by default, the PK of the new table</a:t>
          </a:r>
        </a:p>
      </dgm:t>
    </dgm:pt>
    <dgm:pt modelId="{06770273-B27E-446F-B09D-578D63F0A23C}" type="parTrans" cxnId="{D932CAC9-359F-4C1F-864D-C2CBC4782B9F}">
      <dgm:prSet/>
      <dgm:spPr/>
      <dgm:t>
        <a:bodyPr/>
        <a:lstStyle/>
        <a:p>
          <a:endParaRPr lang="en-US"/>
        </a:p>
      </dgm:t>
    </dgm:pt>
    <dgm:pt modelId="{0B529B9F-1548-4E05-BAEF-98F7D43AF030}" type="sibTrans" cxnId="{D932CAC9-359F-4C1F-864D-C2CBC4782B9F}">
      <dgm:prSet/>
      <dgm:spPr/>
      <dgm:t>
        <a:bodyPr/>
        <a:lstStyle/>
        <a:p>
          <a:endParaRPr lang="en-US"/>
        </a:p>
      </dgm:t>
    </dgm:pt>
    <dgm:pt modelId="{427AB638-D1C2-440A-BE46-ADB3E54D3A11}">
      <dgm:prSet phldrT="[Text]"/>
      <dgm:spPr/>
      <dgm:t>
        <a:bodyPr/>
        <a:lstStyle/>
        <a:p>
          <a:r>
            <a:rPr lang="en-US" dirty="0"/>
            <a:t>Primary Key</a:t>
          </a:r>
        </a:p>
      </dgm:t>
    </dgm:pt>
    <dgm:pt modelId="{0837284D-B47A-4544-93D1-70D4420CECA9}" type="parTrans" cxnId="{197F81F5-3C03-4175-8699-70CADD39EC7F}">
      <dgm:prSet/>
      <dgm:spPr/>
      <dgm:t>
        <a:bodyPr/>
        <a:lstStyle/>
        <a:p>
          <a:endParaRPr lang="en-US"/>
        </a:p>
      </dgm:t>
    </dgm:pt>
    <dgm:pt modelId="{F2ADEBB0-F572-4E8A-BFF9-C409EFDE3890}" type="sibTrans" cxnId="{197F81F5-3C03-4175-8699-70CADD39EC7F}">
      <dgm:prSet/>
      <dgm:spPr/>
      <dgm:t>
        <a:bodyPr/>
        <a:lstStyle/>
        <a:p>
          <a:endParaRPr lang="en-US"/>
        </a:p>
      </dgm:t>
    </dgm:pt>
    <dgm:pt modelId="{E07B6DD7-E491-4A12-9AF6-BEB3E15C7019}">
      <dgm:prSet phldrT="[Text]"/>
      <dgm:spPr/>
      <dgm:t>
        <a:bodyPr/>
        <a:lstStyle/>
        <a:p>
          <a:r>
            <a:rPr lang="en-US" dirty="0"/>
            <a:t>Secondary Key</a:t>
          </a:r>
        </a:p>
      </dgm:t>
    </dgm:pt>
    <dgm:pt modelId="{14E58B7B-4DFF-4615-A99F-A571E5E5D6B0}" type="parTrans" cxnId="{53609201-4DC4-41EE-86A9-2783D6C75EB8}">
      <dgm:prSet/>
      <dgm:spPr/>
      <dgm:t>
        <a:bodyPr/>
        <a:lstStyle/>
        <a:p>
          <a:endParaRPr lang="en-US"/>
        </a:p>
      </dgm:t>
    </dgm:pt>
    <dgm:pt modelId="{2B2B5037-F967-42B2-8AD0-901D071B1B43}" type="sibTrans" cxnId="{53609201-4DC4-41EE-86A9-2783D6C75EB8}">
      <dgm:prSet/>
      <dgm:spPr/>
      <dgm:t>
        <a:bodyPr/>
        <a:lstStyle/>
        <a:p>
          <a:endParaRPr lang="en-US"/>
        </a:p>
      </dgm:t>
    </dgm:pt>
    <dgm:pt modelId="{8EEDFF2A-FE95-41C0-900B-AE1780DB01DF}">
      <dgm:prSet phldrT="[Text]"/>
      <dgm:spPr/>
      <dgm:t>
        <a:bodyPr/>
        <a:lstStyle/>
        <a:p>
          <a:r>
            <a:rPr lang="en-US" dirty="0"/>
            <a:t>Flat File</a:t>
          </a:r>
        </a:p>
      </dgm:t>
    </dgm:pt>
    <dgm:pt modelId="{C51DD4EB-631B-47DD-B7B9-A55CDB93C588}" type="parTrans" cxnId="{F708D350-EECD-4CE6-B1A6-61523F88FC3F}">
      <dgm:prSet/>
      <dgm:spPr/>
      <dgm:t>
        <a:bodyPr/>
        <a:lstStyle/>
        <a:p>
          <a:endParaRPr lang="en-US"/>
        </a:p>
      </dgm:t>
    </dgm:pt>
    <dgm:pt modelId="{48891E4E-11A5-4B0E-9CEE-81711C6001CA}" type="sibTrans" cxnId="{F708D350-EECD-4CE6-B1A6-61523F88FC3F}">
      <dgm:prSet/>
      <dgm:spPr/>
      <dgm:t>
        <a:bodyPr/>
        <a:lstStyle/>
        <a:p>
          <a:endParaRPr lang="en-US"/>
        </a:p>
      </dgm:t>
    </dgm:pt>
    <dgm:pt modelId="{8EF5F0D2-7095-43D6-84F1-F1B70E02C6C9}">
      <dgm:prSet phldrT="[Text]"/>
      <dgm:spPr/>
      <dgm:t>
        <a:bodyPr/>
        <a:lstStyle/>
        <a:p>
          <a:r>
            <a:rPr lang="en-US" dirty="0"/>
            <a:t>Collection of tables which allows you to specify information for only one table at a time, storing that information independently</a:t>
          </a:r>
        </a:p>
      </dgm:t>
    </dgm:pt>
    <dgm:pt modelId="{EB8F4915-3E6D-48B8-993D-B2AAC44C2C58}" type="parTrans" cxnId="{88BE901E-CC57-4AB9-94CA-A03CB5D58533}">
      <dgm:prSet/>
      <dgm:spPr/>
      <dgm:t>
        <a:bodyPr/>
        <a:lstStyle/>
        <a:p>
          <a:endParaRPr lang="en-US"/>
        </a:p>
      </dgm:t>
    </dgm:pt>
    <dgm:pt modelId="{C9833148-732C-46FC-9AC9-AFA47799FD3D}" type="sibTrans" cxnId="{88BE901E-CC57-4AB9-94CA-A03CB5D58533}">
      <dgm:prSet/>
      <dgm:spPr/>
      <dgm:t>
        <a:bodyPr/>
        <a:lstStyle/>
        <a:p>
          <a:endParaRPr lang="en-US"/>
        </a:p>
      </dgm:t>
    </dgm:pt>
    <dgm:pt modelId="{F677E66A-AFC3-4D67-B0F7-3F99994286FC}">
      <dgm:prSet phldrT="[Text]"/>
      <dgm:spPr/>
      <dgm:t>
        <a:bodyPr/>
        <a:lstStyle/>
        <a:p>
          <a:r>
            <a:rPr lang="en-US" dirty="0"/>
            <a:t>Relational Database</a:t>
          </a:r>
        </a:p>
      </dgm:t>
    </dgm:pt>
    <dgm:pt modelId="{CAA9679E-3FCC-4BF3-895E-602C3F6BBD2A}" type="parTrans" cxnId="{CD1CF779-A25F-4956-8FFC-CDF3DCAA0BF7}">
      <dgm:prSet/>
      <dgm:spPr/>
      <dgm:t>
        <a:bodyPr/>
        <a:lstStyle/>
        <a:p>
          <a:endParaRPr lang="en-US"/>
        </a:p>
      </dgm:t>
    </dgm:pt>
    <dgm:pt modelId="{6E4C937A-4572-4D82-B8C5-90608A0AB484}" type="sibTrans" cxnId="{CD1CF779-A25F-4956-8FFC-CDF3DCAA0BF7}">
      <dgm:prSet/>
      <dgm:spPr/>
      <dgm:t>
        <a:bodyPr/>
        <a:lstStyle/>
        <a:p>
          <a:endParaRPr lang="en-US"/>
        </a:p>
      </dgm:t>
    </dgm:pt>
    <dgm:pt modelId="{3F2FA66B-CB42-4057-B927-0D6CDEE5D00E}">
      <dgm:prSet phldrT="[Text]"/>
      <dgm:spPr/>
      <dgm:t>
        <a:bodyPr/>
        <a:lstStyle/>
        <a:p>
          <a:r>
            <a:rPr lang="en-US" dirty="0"/>
            <a:t>Collection of tables which allows you to specify information about multiple tables and the relationships between those tables</a:t>
          </a:r>
        </a:p>
      </dgm:t>
    </dgm:pt>
    <dgm:pt modelId="{892E6191-D058-433A-ADCE-07B3DCC4B745}" type="parTrans" cxnId="{C8E1B478-9C41-411E-B8C1-7EDC1101BA90}">
      <dgm:prSet/>
      <dgm:spPr/>
      <dgm:t>
        <a:bodyPr/>
        <a:lstStyle/>
        <a:p>
          <a:endParaRPr lang="en-US"/>
        </a:p>
      </dgm:t>
    </dgm:pt>
    <dgm:pt modelId="{BCE8FE7D-7A22-4F83-86AB-9B34EF8FDA84}" type="sibTrans" cxnId="{C8E1B478-9C41-411E-B8C1-7EDC1101BA90}">
      <dgm:prSet/>
      <dgm:spPr/>
      <dgm:t>
        <a:bodyPr/>
        <a:lstStyle/>
        <a:p>
          <a:endParaRPr lang="en-US"/>
        </a:p>
      </dgm:t>
    </dgm:pt>
    <dgm:pt modelId="{3C3C9447-E24D-4CE2-BD64-5F009F796F0F}">
      <dgm:prSet phldrT="[Text]"/>
      <dgm:spPr/>
      <dgm:t>
        <a:bodyPr/>
        <a:lstStyle/>
        <a:p>
          <a:r>
            <a:rPr lang="en-US" dirty="0"/>
            <a:t>Record or Tuple</a:t>
          </a:r>
        </a:p>
      </dgm:t>
    </dgm:pt>
    <dgm:pt modelId="{7C99DAF8-D600-4460-8DA5-337C92AD237A}" type="parTrans" cxnId="{B3F7EEBE-30BB-441F-91E8-5BE9EEC22A7B}">
      <dgm:prSet/>
      <dgm:spPr/>
      <dgm:t>
        <a:bodyPr/>
        <a:lstStyle/>
        <a:p>
          <a:endParaRPr lang="en-US"/>
        </a:p>
      </dgm:t>
    </dgm:pt>
    <dgm:pt modelId="{754CC889-87AB-4A5C-AEEA-403786357CA9}" type="sibTrans" cxnId="{B3F7EEBE-30BB-441F-91E8-5BE9EEC22A7B}">
      <dgm:prSet/>
      <dgm:spPr/>
      <dgm:t>
        <a:bodyPr/>
        <a:lstStyle/>
        <a:p>
          <a:endParaRPr lang="en-US"/>
        </a:p>
      </dgm:t>
    </dgm:pt>
    <dgm:pt modelId="{375277C3-1099-438B-A5F6-23871BE41BF4}">
      <dgm:prSet phldrT="[Text]"/>
      <dgm:spPr/>
      <dgm:t>
        <a:bodyPr/>
        <a:lstStyle/>
        <a:p>
          <a:r>
            <a:rPr lang="en-US" dirty="0"/>
            <a:t>All the information about one person or thing in a database table. </a:t>
          </a:r>
        </a:p>
        <a:p>
          <a:endParaRPr lang="en-US" dirty="0"/>
        </a:p>
        <a:p>
          <a:r>
            <a:rPr lang="en-US" dirty="0"/>
            <a:t>Essentially one complete row from a database</a:t>
          </a:r>
        </a:p>
      </dgm:t>
    </dgm:pt>
    <dgm:pt modelId="{5032EB1F-9D15-400E-A426-586C962B9898}" type="parTrans" cxnId="{1E583F98-488B-4AB7-9E24-470BB8AE42C8}">
      <dgm:prSet/>
      <dgm:spPr/>
      <dgm:t>
        <a:bodyPr/>
        <a:lstStyle/>
        <a:p>
          <a:endParaRPr lang="en-US"/>
        </a:p>
      </dgm:t>
    </dgm:pt>
    <dgm:pt modelId="{3CE898EE-62F3-406B-8FB8-32CBEC7F6044}" type="sibTrans" cxnId="{1E583F98-488B-4AB7-9E24-470BB8AE42C8}">
      <dgm:prSet/>
      <dgm:spPr/>
      <dgm:t>
        <a:bodyPr/>
        <a:lstStyle/>
        <a:p>
          <a:endParaRPr lang="en-US"/>
        </a:p>
      </dgm:t>
    </dgm:pt>
    <dgm:pt modelId="{6B016DE4-C810-40CB-97B4-5F9104179655}">
      <dgm:prSet phldrT="[Text]"/>
      <dgm:spPr/>
      <dgm:t>
        <a:bodyPr/>
        <a:lstStyle/>
        <a:p>
          <a:r>
            <a:rPr lang="en-US" dirty="0"/>
            <a:t>Attribute or Field</a:t>
          </a:r>
        </a:p>
      </dgm:t>
    </dgm:pt>
    <dgm:pt modelId="{949E948A-B88B-424D-9FF5-4E6CA4230AD7}" type="parTrans" cxnId="{C0A29696-F1EB-4991-87DB-DE06DBF232D2}">
      <dgm:prSet/>
      <dgm:spPr/>
      <dgm:t>
        <a:bodyPr/>
        <a:lstStyle/>
        <a:p>
          <a:endParaRPr lang="en-US"/>
        </a:p>
      </dgm:t>
    </dgm:pt>
    <dgm:pt modelId="{77805144-265B-487E-A10B-8F2CFB4B6F11}" type="sibTrans" cxnId="{C0A29696-F1EB-4991-87DB-DE06DBF232D2}">
      <dgm:prSet/>
      <dgm:spPr/>
      <dgm:t>
        <a:bodyPr/>
        <a:lstStyle/>
        <a:p>
          <a:endParaRPr lang="en-US"/>
        </a:p>
      </dgm:t>
    </dgm:pt>
    <dgm:pt modelId="{B1B96B39-5135-4127-86FB-832863460EBF}">
      <dgm:prSet/>
      <dgm:spPr/>
      <dgm:t>
        <a:bodyPr/>
        <a:lstStyle/>
        <a:p>
          <a:r>
            <a:rPr lang="en-GB" dirty="0"/>
            <a:t>A field that uniquely identifies a record in a table</a:t>
          </a:r>
          <a:endParaRPr lang="en-US" dirty="0"/>
        </a:p>
      </dgm:t>
    </dgm:pt>
    <dgm:pt modelId="{BF9F8D59-BAC4-4BA4-B946-1AC25190F8CC}" type="parTrans" cxnId="{F2897CFF-06FA-43E5-9FF2-EB006EF044A0}">
      <dgm:prSet/>
      <dgm:spPr/>
      <dgm:t>
        <a:bodyPr/>
        <a:lstStyle/>
        <a:p>
          <a:endParaRPr lang="en-US"/>
        </a:p>
      </dgm:t>
    </dgm:pt>
    <dgm:pt modelId="{E866BA1D-CB12-4E9B-8E75-31732974B083}" type="sibTrans" cxnId="{F2897CFF-06FA-43E5-9FF2-EB006EF044A0}">
      <dgm:prSet/>
      <dgm:spPr/>
      <dgm:t>
        <a:bodyPr/>
        <a:lstStyle/>
        <a:p>
          <a:endParaRPr lang="en-US"/>
        </a:p>
      </dgm:t>
    </dgm:pt>
    <dgm:pt modelId="{516272BE-946A-4C46-88DD-CACE6968414E}" type="pres">
      <dgm:prSet presAssocID="{3D4E5342-5FA8-4ED4-A49B-4EDCFABD9FD0}" presName="Name0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</dgm:pt>
    <dgm:pt modelId="{0137A11E-6C5D-467C-8F1E-2B00053DEA6A}" type="pres">
      <dgm:prSet presAssocID="{337F6281-A31F-4DD4-89DB-634013C3F2EB}" presName="vertOne" presStyleCnt="0"/>
      <dgm:spPr/>
    </dgm:pt>
    <dgm:pt modelId="{0F50CA8C-A6B8-48E3-ADD9-CBE92630B523}" type="pres">
      <dgm:prSet presAssocID="{337F6281-A31F-4DD4-89DB-634013C3F2EB}" presName="txOne" presStyleLbl="node0" presStyleIdx="0" presStyleCnt="1" custScaleY="45994">
        <dgm:presLayoutVars>
          <dgm:chPref val="3"/>
        </dgm:presLayoutVars>
      </dgm:prSet>
      <dgm:spPr/>
    </dgm:pt>
    <dgm:pt modelId="{9AD4572B-9302-495D-9C63-28405DBDF88E}" type="pres">
      <dgm:prSet presAssocID="{337F6281-A31F-4DD4-89DB-634013C3F2EB}" presName="parTransOne" presStyleCnt="0"/>
      <dgm:spPr/>
    </dgm:pt>
    <dgm:pt modelId="{96D291C3-FC6C-42E1-BC45-2463991661E4}" type="pres">
      <dgm:prSet presAssocID="{337F6281-A31F-4DD4-89DB-634013C3F2EB}" presName="horzOne" presStyleCnt="0"/>
      <dgm:spPr/>
    </dgm:pt>
    <dgm:pt modelId="{C258E4A6-2ABF-4B41-AF95-B753ABBCB731}" type="pres">
      <dgm:prSet presAssocID="{32252796-B3F8-40DE-B16B-AE92FEB49D45}" presName="vertTwo" presStyleCnt="0"/>
      <dgm:spPr/>
    </dgm:pt>
    <dgm:pt modelId="{4B278939-3801-4BF3-AF28-F0C6DB1D3EDC}" type="pres">
      <dgm:prSet presAssocID="{32252796-B3F8-40DE-B16B-AE92FEB49D45}" presName="txTwo" presStyleLbl="node2" presStyleIdx="0" presStyleCnt="10" custScaleY="50343">
        <dgm:presLayoutVars>
          <dgm:chPref val="3"/>
        </dgm:presLayoutVars>
      </dgm:prSet>
      <dgm:spPr/>
    </dgm:pt>
    <dgm:pt modelId="{FD355D68-BE20-412D-B604-CB52C28F46A6}" type="pres">
      <dgm:prSet presAssocID="{32252796-B3F8-40DE-B16B-AE92FEB49D45}" presName="parTransTwo" presStyleCnt="0"/>
      <dgm:spPr/>
    </dgm:pt>
    <dgm:pt modelId="{AF5494C5-E977-4EC9-A9A0-88448B54F519}" type="pres">
      <dgm:prSet presAssocID="{32252796-B3F8-40DE-B16B-AE92FEB49D45}" presName="horzTwo" presStyleCnt="0"/>
      <dgm:spPr/>
    </dgm:pt>
    <dgm:pt modelId="{8C199CC9-10BF-4467-8DAF-9CEF4C18EA4C}" type="pres">
      <dgm:prSet presAssocID="{F4E5EB1C-D677-4E8A-9146-561327B02A68}" presName="vertThree" presStyleCnt="0"/>
      <dgm:spPr/>
    </dgm:pt>
    <dgm:pt modelId="{E831CB2D-D133-4417-9628-DDA9E54C0FAB}" type="pres">
      <dgm:prSet presAssocID="{F4E5EB1C-D677-4E8A-9146-561327B02A68}" presName="txThree" presStyleLbl="node3" presStyleIdx="0" presStyleCnt="10" custScaleY="167892">
        <dgm:presLayoutVars>
          <dgm:chPref val="3"/>
        </dgm:presLayoutVars>
      </dgm:prSet>
      <dgm:spPr/>
    </dgm:pt>
    <dgm:pt modelId="{F9FAA0C4-03B7-4DA2-8A6E-FAA85F2FAB94}" type="pres">
      <dgm:prSet presAssocID="{F4E5EB1C-D677-4E8A-9146-561327B02A68}" presName="horzThree" presStyleCnt="0"/>
      <dgm:spPr/>
    </dgm:pt>
    <dgm:pt modelId="{D05FDEDC-7391-4C26-BB9F-E8FAD37DC2DC}" type="pres">
      <dgm:prSet presAssocID="{48F72518-0817-4213-9845-08766033E13B}" presName="sibSpaceTwo" presStyleCnt="0"/>
      <dgm:spPr/>
    </dgm:pt>
    <dgm:pt modelId="{41B8D9BA-1D68-4FF3-AF7F-9F1CB07379E8}" type="pres">
      <dgm:prSet presAssocID="{ED065422-6C12-4BEF-9D49-56C2E95AA565}" presName="vertTwo" presStyleCnt="0"/>
      <dgm:spPr/>
    </dgm:pt>
    <dgm:pt modelId="{56E88B27-A8C8-474F-AA1E-8CA8AFF02238}" type="pres">
      <dgm:prSet presAssocID="{ED065422-6C12-4BEF-9D49-56C2E95AA565}" presName="txTwo" presStyleLbl="node2" presStyleIdx="1" presStyleCnt="10" custScaleY="50343">
        <dgm:presLayoutVars>
          <dgm:chPref val="3"/>
        </dgm:presLayoutVars>
      </dgm:prSet>
      <dgm:spPr/>
    </dgm:pt>
    <dgm:pt modelId="{F01E234D-4C12-4F5D-8F95-F6A873C3CB4C}" type="pres">
      <dgm:prSet presAssocID="{ED065422-6C12-4BEF-9D49-56C2E95AA565}" presName="parTransTwo" presStyleCnt="0"/>
      <dgm:spPr/>
    </dgm:pt>
    <dgm:pt modelId="{32ADB888-1F27-48D3-AE16-F5565CF4E6B2}" type="pres">
      <dgm:prSet presAssocID="{ED065422-6C12-4BEF-9D49-56C2E95AA565}" presName="horzTwo" presStyleCnt="0"/>
      <dgm:spPr/>
    </dgm:pt>
    <dgm:pt modelId="{BB6DF0C5-D437-48F8-A255-5EF9D2F47511}" type="pres">
      <dgm:prSet presAssocID="{4D4F431A-132D-447F-860D-DAE50E0B9265}" presName="vertThree" presStyleCnt="0"/>
      <dgm:spPr/>
    </dgm:pt>
    <dgm:pt modelId="{AEB5D30F-9751-4707-BB61-521157CF5F93}" type="pres">
      <dgm:prSet presAssocID="{4D4F431A-132D-447F-860D-DAE50E0B9265}" presName="txThree" presStyleLbl="node3" presStyleIdx="1" presStyleCnt="10" custScaleY="167892">
        <dgm:presLayoutVars>
          <dgm:chPref val="3"/>
        </dgm:presLayoutVars>
      </dgm:prSet>
      <dgm:spPr/>
    </dgm:pt>
    <dgm:pt modelId="{B364B5C2-1F58-4B88-98F5-9183B53FA912}" type="pres">
      <dgm:prSet presAssocID="{4D4F431A-132D-447F-860D-DAE50E0B9265}" presName="horzThree" presStyleCnt="0"/>
      <dgm:spPr/>
    </dgm:pt>
    <dgm:pt modelId="{A9456DEF-525E-4A01-B99E-7A2572ACA653}" type="pres">
      <dgm:prSet presAssocID="{47527E91-C9F9-4365-B47E-39A3D42D0BF0}" presName="sibSpaceTwo" presStyleCnt="0"/>
      <dgm:spPr/>
    </dgm:pt>
    <dgm:pt modelId="{F155196C-B8EC-4004-B4AA-F92E50A94A07}" type="pres">
      <dgm:prSet presAssocID="{34510EDC-C811-44E6-ADA7-20CB6003314D}" presName="vertTwo" presStyleCnt="0"/>
      <dgm:spPr/>
    </dgm:pt>
    <dgm:pt modelId="{AFB3FC85-8AF6-4400-B1A9-1AA669F12083}" type="pres">
      <dgm:prSet presAssocID="{34510EDC-C811-44E6-ADA7-20CB6003314D}" presName="txTwo" presStyleLbl="node2" presStyleIdx="2" presStyleCnt="10" custScaleY="50343">
        <dgm:presLayoutVars>
          <dgm:chPref val="3"/>
        </dgm:presLayoutVars>
      </dgm:prSet>
      <dgm:spPr/>
    </dgm:pt>
    <dgm:pt modelId="{D1B6E29E-8A76-4505-967F-22AA0134A028}" type="pres">
      <dgm:prSet presAssocID="{34510EDC-C811-44E6-ADA7-20CB6003314D}" presName="parTransTwo" presStyleCnt="0"/>
      <dgm:spPr/>
    </dgm:pt>
    <dgm:pt modelId="{716C61E0-C52C-4ACC-9DB1-846E014F3D46}" type="pres">
      <dgm:prSet presAssocID="{34510EDC-C811-44E6-ADA7-20CB6003314D}" presName="horzTwo" presStyleCnt="0"/>
      <dgm:spPr/>
    </dgm:pt>
    <dgm:pt modelId="{D81C22EC-7C8C-4FF7-872C-BB791AA88EEA}" type="pres">
      <dgm:prSet presAssocID="{A400C0C1-F117-4065-9B38-156950E366C8}" presName="vertThree" presStyleCnt="0"/>
      <dgm:spPr/>
    </dgm:pt>
    <dgm:pt modelId="{AA43249A-78DC-405C-B8EE-7D87B4355462}" type="pres">
      <dgm:prSet presAssocID="{A400C0C1-F117-4065-9B38-156950E366C8}" presName="txThree" presStyleLbl="node3" presStyleIdx="2" presStyleCnt="10" custScaleY="167892">
        <dgm:presLayoutVars>
          <dgm:chPref val="3"/>
        </dgm:presLayoutVars>
      </dgm:prSet>
      <dgm:spPr/>
    </dgm:pt>
    <dgm:pt modelId="{C93A40D9-24C2-46D9-99AD-5ABECBCE0A2D}" type="pres">
      <dgm:prSet presAssocID="{A400C0C1-F117-4065-9B38-156950E366C8}" presName="horzThree" presStyleCnt="0"/>
      <dgm:spPr/>
    </dgm:pt>
    <dgm:pt modelId="{F5CDBFD3-03A1-4D31-BAD4-74C3AFABD3AE}" type="pres">
      <dgm:prSet presAssocID="{A0024B3B-884F-460D-8189-8F71A17BD9EE}" presName="sibSpaceTwo" presStyleCnt="0"/>
      <dgm:spPr/>
    </dgm:pt>
    <dgm:pt modelId="{D520A4E9-5BE4-4C6A-B8F1-7D0AEB96CBBD}" type="pres">
      <dgm:prSet presAssocID="{E07B6DD7-E491-4A12-9AF6-BEB3E15C7019}" presName="vertTwo" presStyleCnt="0"/>
      <dgm:spPr/>
    </dgm:pt>
    <dgm:pt modelId="{69D74DC8-827B-4BBC-88F5-8353291ECE09}" type="pres">
      <dgm:prSet presAssocID="{E07B6DD7-E491-4A12-9AF6-BEB3E15C7019}" presName="txTwo" presStyleLbl="node2" presStyleIdx="3" presStyleCnt="10" custScaleY="50343">
        <dgm:presLayoutVars>
          <dgm:chPref val="3"/>
        </dgm:presLayoutVars>
      </dgm:prSet>
      <dgm:spPr/>
    </dgm:pt>
    <dgm:pt modelId="{25313507-0140-4366-A342-40B489E722A0}" type="pres">
      <dgm:prSet presAssocID="{E07B6DD7-E491-4A12-9AF6-BEB3E15C7019}" presName="parTransTwo" presStyleCnt="0"/>
      <dgm:spPr/>
    </dgm:pt>
    <dgm:pt modelId="{C26F8CAD-1A0C-4BCF-B6D1-4E1A77EF7C4B}" type="pres">
      <dgm:prSet presAssocID="{E07B6DD7-E491-4A12-9AF6-BEB3E15C7019}" presName="horzTwo" presStyleCnt="0"/>
      <dgm:spPr/>
    </dgm:pt>
    <dgm:pt modelId="{9B24B115-2E6F-4185-85CE-D8E1BF66F47B}" type="pres">
      <dgm:prSet presAssocID="{38B4E29E-921F-4B44-BB97-91B5AC943C81}" presName="vertThree" presStyleCnt="0"/>
      <dgm:spPr/>
    </dgm:pt>
    <dgm:pt modelId="{FEA478C6-7DCC-45D7-B1F7-B8A245D27484}" type="pres">
      <dgm:prSet presAssocID="{38B4E29E-921F-4B44-BB97-91B5AC943C81}" presName="txThree" presStyleLbl="node3" presStyleIdx="3" presStyleCnt="10" custScaleY="167892">
        <dgm:presLayoutVars>
          <dgm:chPref val="3"/>
        </dgm:presLayoutVars>
      </dgm:prSet>
      <dgm:spPr/>
    </dgm:pt>
    <dgm:pt modelId="{1635C80A-20FE-4DC0-A651-6FF960A41FC3}" type="pres">
      <dgm:prSet presAssocID="{38B4E29E-921F-4B44-BB97-91B5AC943C81}" presName="horzThree" presStyleCnt="0"/>
      <dgm:spPr/>
    </dgm:pt>
    <dgm:pt modelId="{F37FFC39-D7A3-48AA-A0A9-3FA32CA51CF7}" type="pres">
      <dgm:prSet presAssocID="{2B2B5037-F967-42B2-8AD0-901D071B1B43}" presName="sibSpaceTwo" presStyleCnt="0"/>
      <dgm:spPr/>
    </dgm:pt>
    <dgm:pt modelId="{BE5029F9-E206-42E0-A505-C57FDB8677C3}" type="pres">
      <dgm:prSet presAssocID="{51F13C83-CC7D-4B6B-BEB9-32DFA15BD494}" presName="vertTwo" presStyleCnt="0"/>
      <dgm:spPr/>
    </dgm:pt>
    <dgm:pt modelId="{12B848B0-A44B-4DD3-B089-7ED5CFD3EF5C}" type="pres">
      <dgm:prSet presAssocID="{51F13C83-CC7D-4B6B-BEB9-32DFA15BD494}" presName="txTwo" presStyleLbl="node2" presStyleIdx="4" presStyleCnt="10" custScaleY="50343">
        <dgm:presLayoutVars>
          <dgm:chPref val="3"/>
        </dgm:presLayoutVars>
      </dgm:prSet>
      <dgm:spPr/>
    </dgm:pt>
    <dgm:pt modelId="{C37B55EA-D86B-4351-AEB2-637FD56235DF}" type="pres">
      <dgm:prSet presAssocID="{51F13C83-CC7D-4B6B-BEB9-32DFA15BD494}" presName="parTransTwo" presStyleCnt="0"/>
      <dgm:spPr/>
    </dgm:pt>
    <dgm:pt modelId="{C63B8CA8-A33B-4BDC-B9B2-DBC5170CEBFD}" type="pres">
      <dgm:prSet presAssocID="{51F13C83-CC7D-4B6B-BEB9-32DFA15BD494}" presName="horzTwo" presStyleCnt="0"/>
      <dgm:spPr/>
    </dgm:pt>
    <dgm:pt modelId="{EC29C82B-8F8C-4715-B7DD-F50BD7A1621C}" type="pres">
      <dgm:prSet presAssocID="{488FE95E-EE11-49A8-8B3C-395EFB3A5E31}" presName="vertThree" presStyleCnt="0"/>
      <dgm:spPr/>
    </dgm:pt>
    <dgm:pt modelId="{67E8EC89-5EFB-4E2F-AB49-1300973FFA4B}" type="pres">
      <dgm:prSet presAssocID="{488FE95E-EE11-49A8-8B3C-395EFB3A5E31}" presName="txThree" presStyleLbl="node3" presStyleIdx="4" presStyleCnt="10" custScaleY="167892">
        <dgm:presLayoutVars>
          <dgm:chPref val="3"/>
        </dgm:presLayoutVars>
      </dgm:prSet>
      <dgm:spPr/>
    </dgm:pt>
    <dgm:pt modelId="{3FC78D4C-609E-44EB-BA72-DA84F91BBE06}" type="pres">
      <dgm:prSet presAssocID="{488FE95E-EE11-49A8-8B3C-395EFB3A5E31}" presName="horzThree" presStyleCnt="0"/>
      <dgm:spPr/>
    </dgm:pt>
    <dgm:pt modelId="{851C0B04-D78A-4FA2-99BF-9140E8E277FC}" type="pres">
      <dgm:prSet presAssocID="{FDA9EEF0-15F0-48A6-BAA5-E556E3AADCD6}" presName="sibSpaceTwo" presStyleCnt="0"/>
      <dgm:spPr/>
    </dgm:pt>
    <dgm:pt modelId="{02312E45-FFA4-4B2A-9E84-F1586082C489}" type="pres">
      <dgm:prSet presAssocID="{427AB638-D1C2-440A-BE46-ADB3E54D3A11}" presName="vertTwo" presStyleCnt="0"/>
      <dgm:spPr/>
    </dgm:pt>
    <dgm:pt modelId="{2C73E294-7AFB-43C9-A891-37A80A6F2415}" type="pres">
      <dgm:prSet presAssocID="{427AB638-D1C2-440A-BE46-ADB3E54D3A11}" presName="txTwo" presStyleLbl="node2" presStyleIdx="5" presStyleCnt="10" custScaleY="50343">
        <dgm:presLayoutVars>
          <dgm:chPref val="3"/>
        </dgm:presLayoutVars>
      </dgm:prSet>
      <dgm:spPr/>
    </dgm:pt>
    <dgm:pt modelId="{7C06838C-6A2B-42F3-B677-55B68028840C}" type="pres">
      <dgm:prSet presAssocID="{427AB638-D1C2-440A-BE46-ADB3E54D3A11}" presName="parTransTwo" presStyleCnt="0"/>
      <dgm:spPr/>
    </dgm:pt>
    <dgm:pt modelId="{71F67271-BB9C-4CED-A751-786C8CA3C130}" type="pres">
      <dgm:prSet presAssocID="{427AB638-D1C2-440A-BE46-ADB3E54D3A11}" presName="horzTwo" presStyleCnt="0"/>
      <dgm:spPr/>
    </dgm:pt>
    <dgm:pt modelId="{0E9F683E-6A77-4BEB-9F8C-55059A35E522}" type="pres">
      <dgm:prSet presAssocID="{B1B96B39-5135-4127-86FB-832863460EBF}" presName="vertThree" presStyleCnt="0"/>
      <dgm:spPr/>
    </dgm:pt>
    <dgm:pt modelId="{B4F4CA14-21E8-4AC4-9D2E-94751C16B534}" type="pres">
      <dgm:prSet presAssocID="{B1B96B39-5135-4127-86FB-832863460EBF}" presName="txThree" presStyleLbl="node3" presStyleIdx="5" presStyleCnt="10" custScaleY="167159">
        <dgm:presLayoutVars>
          <dgm:chPref val="3"/>
        </dgm:presLayoutVars>
      </dgm:prSet>
      <dgm:spPr/>
    </dgm:pt>
    <dgm:pt modelId="{6B8DC5B4-F9CB-41CD-83D6-3298C8FDFA78}" type="pres">
      <dgm:prSet presAssocID="{B1B96B39-5135-4127-86FB-832863460EBF}" presName="horzThree" presStyleCnt="0"/>
      <dgm:spPr/>
    </dgm:pt>
    <dgm:pt modelId="{A7F1F3C6-8BEC-4D94-A28A-FA96DC9D3B03}" type="pres">
      <dgm:prSet presAssocID="{F2ADEBB0-F572-4E8A-BFF9-C409EFDE3890}" presName="sibSpaceTwo" presStyleCnt="0"/>
      <dgm:spPr/>
    </dgm:pt>
    <dgm:pt modelId="{D9841BB2-1807-4E2B-A367-5DD576A15678}" type="pres">
      <dgm:prSet presAssocID="{8EEDFF2A-FE95-41C0-900B-AE1780DB01DF}" presName="vertTwo" presStyleCnt="0"/>
      <dgm:spPr/>
    </dgm:pt>
    <dgm:pt modelId="{4A30A400-72DF-4E41-9846-D713BC9EE937}" type="pres">
      <dgm:prSet presAssocID="{8EEDFF2A-FE95-41C0-900B-AE1780DB01DF}" presName="txTwo" presStyleLbl="node2" presStyleIdx="6" presStyleCnt="10" custScaleY="50343">
        <dgm:presLayoutVars>
          <dgm:chPref val="3"/>
        </dgm:presLayoutVars>
      </dgm:prSet>
      <dgm:spPr/>
    </dgm:pt>
    <dgm:pt modelId="{4788E3C4-EF91-43F5-9768-DD3ED2555B8E}" type="pres">
      <dgm:prSet presAssocID="{8EEDFF2A-FE95-41C0-900B-AE1780DB01DF}" presName="parTransTwo" presStyleCnt="0"/>
      <dgm:spPr/>
    </dgm:pt>
    <dgm:pt modelId="{B8E9DBA6-76BF-4381-939A-722A96C4619A}" type="pres">
      <dgm:prSet presAssocID="{8EEDFF2A-FE95-41C0-900B-AE1780DB01DF}" presName="horzTwo" presStyleCnt="0"/>
      <dgm:spPr/>
    </dgm:pt>
    <dgm:pt modelId="{FF076A03-2DAE-4437-95D5-83C3D161E9D2}" type="pres">
      <dgm:prSet presAssocID="{8EF5F0D2-7095-43D6-84F1-F1B70E02C6C9}" presName="vertThree" presStyleCnt="0"/>
      <dgm:spPr/>
    </dgm:pt>
    <dgm:pt modelId="{FBB13242-5B22-41C7-8D6E-AAC3670C5AF0}" type="pres">
      <dgm:prSet presAssocID="{8EF5F0D2-7095-43D6-84F1-F1B70E02C6C9}" presName="txThree" presStyleLbl="node3" presStyleIdx="6" presStyleCnt="10" custScaleY="167892">
        <dgm:presLayoutVars>
          <dgm:chPref val="3"/>
        </dgm:presLayoutVars>
      </dgm:prSet>
      <dgm:spPr/>
    </dgm:pt>
    <dgm:pt modelId="{938E1143-44DD-4EEF-BBDE-7F2FE581D6BF}" type="pres">
      <dgm:prSet presAssocID="{8EF5F0D2-7095-43D6-84F1-F1B70E02C6C9}" presName="horzThree" presStyleCnt="0"/>
      <dgm:spPr/>
    </dgm:pt>
    <dgm:pt modelId="{0B9242EC-DDD0-4718-A848-FAA1E61F5909}" type="pres">
      <dgm:prSet presAssocID="{48891E4E-11A5-4B0E-9CEE-81711C6001CA}" presName="sibSpaceTwo" presStyleCnt="0"/>
      <dgm:spPr/>
    </dgm:pt>
    <dgm:pt modelId="{21A8D864-A096-4BA7-AAF0-5D0EA4CB6ED3}" type="pres">
      <dgm:prSet presAssocID="{F677E66A-AFC3-4D67-B0F7-3F99994286FC}" presName="vertTwo" presStyleCnt="0"/>
      <dgm:spPr/>
    </dgm:pt>
    <dgm:pt modelId="{DAE4C0A6-0F09-42B0-A066-8D7D9786B56B}" type="pres">
      <dgm:prSet presAssocID="{F677E66A-AFC3-4D67-B0F7-3F99994286FC}" presName="txTwo" presStyleLbl="node2" presStyleIdx="7" presStyleCnt="10" custScaleY="50343">
        <dgm:presLayoutVars>
          <dgm:chPref val="3"/>
        </dgm:presLayoutVars>
      </dgm:prSet>
      <dgm:spPr/>
    </dgm:pt>
    <dgm:pt modelId="{F8F25042-F2AC-4662-A3EA-765927594148}" type="pres">
      <dgm:prSet presAssocID="{F677E66A-AFC3-4D67-B0F7-3F99994286FC}" presName="parTransTwo" presStyleCnt="0"/>
      <dgm:spPr/>
    </dgm:pt>
    <dgm:pt modelId="{B6F2811D-E585-4CFB-9C8B-D63B0A5C86B5}" type="pres">
      <dgm:prSet presAssocID="{F677E66A-AFC3-4D67-B0F7-3F99994286FC}" presName="horzTwo" presStyleCnt="0"/>
      <dgm:spPr/>
    </dgm:pt>
    <dgm:pt modelId="{FE3DF184-EC68-448C-A9C3-E849D02BBDA0}" type="pres">
      <dgm:prSet presAssocID="{3F2FA66B-CB42-4057-B927-0D6CDEE5D00E}" presName="vertThree" presStyleCnt="0"/>
      <dgm:spPr/>
    </dgm:pt>
    <dgm:pt modelId="{3C0B6A76-4C25-4134-9658-B8FFDA803079}" type="pres">
      <dgm:prSet presAssocID="{3F2FA66B-CB42-4057-B927-0D6CDEE5D00E}" presName="txThree" presStyleLbl="node3" presStyleIdx="7" presStyleCnt="10" custScaleY="167892">
        <dgm:presLayoutVars>
          <dgm:chPref val="3"/>
        </dgm:presLayoutVars>
      </dgm:prSet>
      <dgm:spPr/>
    </dgm:pt>
    <dgm:pt modelId="{782785DD-2C2C-4279-8A70-2F0B4092F56B}" type="pres">
      <dgm:prSet presAssocID="{3F2FA66B-CB42-4057-B927-0D6CDEE5D00E}" presName="horzThree" presStyleCnt="0"/>
      <dgm:spPr/>
    </dgm:pt>
    <dgm:pt modelId="{4108DD1E-5A34-4367-891F-02978AEB84F5}" type="pres">
      <dgm:prSet presAssocID="{6E4C937A-4572-4D82-B8C5-90608A0AB484}" presName="sibSpaceTwo" presStyleCnt="0"/>
      <dgm:spPr/>
    </dgm:pt>
    <dgm:pt modelId="{F582B64B-787E-441B-8077-EA603617D6B8}" type="pres">
      <dgm:prSet presAssocID="{3C3C9447-E24D-4CE2-BD64-5F009F796F0F}" presName="vertTwo" presStyleCnt="0"/>
      <dgm:spPr/>
    </dgm:pt>
    <dgm:pt modelId="{8DE8A6BE-4C75-49EE-BC67-7047ECF02B94}" type="pres">
      <dgm:prSet presAssocID="{3C3C9447-E24D-4CE2-BD64-5F009F796F0F}" presName="txTwo" presStyleLbl="node2" presStyleIdx="8" presStyleCnt="10" custScaleY="50411">
        <dgm:presLayoutVars>
          <dgm:chPref val="3"/>
        </dgm:presLayoutVars>
      </dgm:prSet>
      <dgm:spPr/>
    </dgm:pt>
    <dgm:pt modelId="{EFD955A5-00D9-48C8-BACA-2493EEAD3AA0}" type="pres">
      <dgm:prSet presAssocID="{3C3C9447-E24D-4CE2-BD64-5F009F796F0F}" presName="parTransTwo" presStyleCnt="0"/>
      <dgm:spPr/>
    </dgm:pt>
    <dgm:pt modelId="{398554E5-3301-4F34-91D6-623A397920B5}" type="pres">
      <dgm:prSet presAssocID="{3C3C9447-E24D-4CE2-BD64-5F009F796F0F}" presName="horzTwo" presStyleCnt="0"/>
      <dgm:spPr/>
    </dgm:pt>
    <dgm:pt modelId="{3A8EF1E1-E726-4CE1-B227-3B4548F832BB}" type="pres">
      <dgm:prSet presAssocID="{375277C3-1099-438B-A5F6-23871BE41BF4}" presName="vertThree" presStyleCnt="0"/>
      <dgm:spPr/>
    </dgm:pt>
    <dgm:pt modelId="{4D38C018-D88D-4464-9D53-9B9B447BBFD9}" type="pres">
      <dgm:prSet presAssocID="{375277C3-1099-438B-A5F6-23871BE41BF4}" presName="txThree" presStyleLbl="node3" presStyleIdx="8" presStyleCnt="10" custScaleY="167892">
        <dgm:presLayoutVars>
          <dgm:chPref val="3"/>
        </dgm:presLayoutVars>
      </dgm:prSet>
      <dgm:spPr/>
    </dgm:pt>
    <dgm:pt modelId="{D4C6ECF8-8066-4321-AD21-479B1F04FB78}" type="pres">
      <dgm:prSet presAssocID="{375277C3-1099-438B-A5F6-23871BE41BF4}" presName="horzThree" presStyleCnt="0"/>
      <dgm:spPr/>
    </dgm:pt>
    <dgm:pt modelId="{F120D049-2625-4BC8-96A6-138AD86DDB24}" type="pres">
      <dgm:prSet presAssocID="{754CC889-87AB-4A5C-AEEA-403786357CA9}" presName="sibSpaceTwo" presStyleCnt="0"/>
      <dgm:spPr/>
    </dgm:pt>
    <dgm:pt modelId="{5F336ADC-70AE-4054-A604-286D7B289F45}" type="pres">
      <dgm:prSet presAssocID="{6B016DE4-C810-40CB-97B4-5F9104179655}" presName="vertTwo" presStyleCnt="0"/>
      <dgm:spPr/>
    </dgm:pt>
    <dgm:pt modelId="{318BB8D4-E268-4E65-B86E-B08BC1E5FE65}" type="pres">
      <dgm:prSet presAssocID="{6B016DE4-C810-40CB-97B4-5F9104179655}" presName="txTwo" presStyleLbl="node2" presStyleIdx="9" presStyleCnt="10" custScaleY="50411">
        <dgm:presLayoutVars>
          <dgm:chPref val="3"/>
        </dgm:presLayoutVars>
      </dgm:prSet>
      <dgm:spPr/>
    </dgm:pt>
    <dgm:pt modelId="{3A394848-35BA-4AD7-BBD8-6B54AEEBFD71}" type="pres">
      <dgm:prSet presAssocID="{6B016DE4-C810-40CB-97B4-5F9104179655}" presName="parTransTwo" presStyleCnt="0"/>
      <dgm:spPr/>
    </dgm:pt>
    <dgm:pt modelId="{B47CFD07-7C37-4B95-862B-A7D3EFA97451}" type="pres">
      <dgm:prSet presAssocID="{6B016DE4-C810-40CB-97B4-5F9104179655}" presName="horzTwo" presStyleCnt="0"/>
      <dgm:spPr/>
    </dgm:pt>
    <dgm:pt modelId="{160037F6-E272-45E4-8031-52D44FAB7170}" type="pres">
      <dgm:prSet presAssocID="{DB62FE15-A422-4226-8EB3-CAA9A6D3E477}" presName="vertThree" presStyleCnt="0"/>
      <dgm:spPr/>
    </dgm:pt>
    <dgm:pt modelId="{6EFEF0C7-C4A2-4DC7-B92C-5B436EEC68EC}" type="pres">
      <dgm:prSet presAssocID="{DB62FE15-A422-4226-8EB3-CAA9A6D3E477}" presName="txThree" presStyleLbl="node3" presStyleIdx="9" presStyleCnt="10" custScaleY="167892">
        <dgm:presLayoutVars>
          <dgm:chPref val="3"/>
        </dgm:presLayoutVars>
      </dgm:prSet>
      <dgm:spPr/>
    </dgm:pt>
    <dgm:pt modelId="{9B0DC3E9-31AA-45D2-A842-12B261E49503}" type="pres">
      <dgm:prSet presAssocID="{DB62FE15-A422-4226-8EB3-CAA9A6D3E477}" presName="horzThree" presStyleCnt="0"/>
      <dgm:spPr/>
    </dgm:pt>
  </dgm:ptLst>
  <dgm:cxnLst>
    <dgm:cxn modelId="{CD1CF779-A25F-4956-8FFC-CDF3DCAA0BF7}" srcId="{337F6281-A31F-4DD4-89DB-634013C3F2EB}" destId="{F677E66A-AFC3-4D67-B0F7-3F99994286FC}" srcOrd="7" destOrd="0" parTransId="{CAA9679E-3FCC-4BF3-895E-602C3F6BBD2A}" sibTransId="{6E4C937A-4572-4D82-B8C5-90608A0AB484}"/>
    <dgm:cxn modelId="{CED7DD03-FFB3-4B2B-8B69-3840B2202338}" type="presOf" srcId="{6B016DE4-C810-40CB-97B4-5F9104179655}" destId="{318BB8D4-E268-4E65-B86E-B08BC1E5FE65}" srcOrd="0" destOrd="0" presId="urn:microsoft.com/office/officeart/2005/8/layout/hierarchy4"/>
    <dgm:cxn modelId="{9269C26B-1040-429C-9A5F-FB6EF5687AAC}" type="presOf" srcId="{51F13C83-CC7D-4B6B-BEB9-32DFA15BD494}" destId="{12B848B0-A44B-4DD3-B089-7ED5CFD3EF5C}" srcOrd="0" destOrd="0" presId="urn:microsoft.com/office/officeart/2005/8/layout/hierarchy4"/>
    <dgm:cxn modelId="{D65465A5-E36E-4C5B-BDBD-F40F74CC93EF}" type="presOf" srcId="{DB62FE15-A422-4226-8EB3-CAA9A6D3E477}" destId="{6EFEF0C7-C4A2-4DC7-B92C-5B436EEC68EC}" srcOrd="0" destOrd="0" presId="urn:microsoft.com/office/officeart/2005/8/layout/hierarchy4"/>
    <dgm:cxn modelId="{A406DD21-E25F-414D-8348-B7F57D9D27FF}" type="presOf" srcId="{ED065422-6C12-4BEF-9D49-56C2E95AA565}" destId="{56E88B27-A8C8-474F-AA1E-8CA8AFF02238}" srcOrd="0" destOrd="0" presId="urn:microsoft.com/office/officeart/2005/8/layout/hierarchy4"/>
    <dgm:cxn modelId="{C8E1B478-9C41-411E-B8C1-7EDC1101BA90}" srcId="{F677E66A-AFC3-4D67-B0F7-3F99994286FC}" destId="{3F2FA66B-CB42-4057-B927-0D6CDEE5D00E}" srcOrd="0" destOrd="0" parTransId="{892E6191-D058-433A-ADCE-07B3DCC4B745}" sibTransId="{BCE8FE7D-7A22-4F83-86AB-9B34EF8FDA84}"/>
    <dgm:cxn modelId="{A06AF6B2-67A1-4B0F-9D23-881565FC4701}" type="presOf" srcId="{F677E66A-AFC3-4D67-B0F7-3F99994286FC}" destId="{DAE4C0A6-0F09-42B0-A066-8D7D9786B56B}" srcOrd="0" destOrd="0" presId="urn:microsoft.com/office/officeart/2005/8/layout/hierarchy4"/>
    <dgm:cxn modelId="{53609201-4DC4-41EE-86A9-2783D6C75EB8}" srcId="{337F6281-A31F-4DD4-89DB-634013C3F2EB}" destId="{E07B6DD7-E491-4A12-9AF6-BEB3E15C7019}" srcOrd="3" destOrd="0" parTransId="{14E58B7B-4DFF-4615-A99F-A571E5E5D6B0}" sibTransId="{2B2B5037-F967-42B2-8AD0-901D071B1B43}"/>
    <dgm:cxn modelId="{449BDC5F-1512-4D8B-AC67-9C4980A15584}" type="presOf" srcId="{427AB638-D1C2-440A-BE46-ADB3E54D3A11}" destId="{2C73E294-7AFB-43C9-A891-37A80A6F2415}" srcOrd="0" destOrd="0" presId="urn:microsoft.com/office/officeart/2005/8/layout/hierarchy4"/>
    <dgm:cxn modelId="{CF686EE1-A2B9-4CBC-A8F2-3A9842CC46E8}" srcId="{32252796-B3F8-40DE-B16B-AE92FEB49D45}" destId="{F4E5EB1C-D677-4E8A-9146-561327B02A68}" srcOrd="0" destOrd="0" parTransId="{2F728E8C-5E85-44BF-BB91-A056915A3DE4}" sibTransId="{66FDBF52-D3AE-47D6-8F73-2480D88966B9}"/>
    <dgm:cxn modelId="{D932CAC9-359F-4C1F-864D-C2CBC4782B9F}" srcId="{51F13C83-CC7D-4B6B-BEB9-32DFA15BD494}" destId="{488FE95E-EE11-49A8-8B3C-395EFB3A5E31}" srcOrd="0" destOrd="0" parTransId="{06770273-B27E-446F-B09D-578D63F0A23C}" sibTransId="{0B529B9F-1548-4E05-BAEF-98F7D43AF030}"/>
    <dgm:cxn modelId="{F2897CFF-06FA-43E5-9FF2-EB006EF044A0}" srcId="{427AB638-D1C2-440A-BE46-ADB3E54D3A11}" destId="{B1B96B39-5135-4127-86FB-832863460EBF}" srcOrd="0" destOrd="0" parTransId="{BF9F8D59-BAC4-4BA4-B946-1AC25190F8CC}" sibTransId="{E866BA1D-CB12-4E9B-8E75-31732974B083}"/>
    <dgm:cxn modelId="{62FC6834-161D-4F1A-8FCC-5D073E1B0D79}" srcId="{E07B6DD7-E491-4A12-9AF6-BEB3E15C7019}" destId="{38B4E29E-921F-4B44-BB97-91B5AC943C81}" srcOrd="0" destOrd="0" parTransId="{57648ABA-B7CD-4540-A641-CC707AB7C95B}" sibTransId="{045AFC92-00AC-4284-9246-45C0DE450483}"/>
    <dgm:cxn modelId="{F5355DB6-0632-4DB9-9DC0-9F641B51E005}" type="presOf" srcId="{3F2FA66B-CB42-4057-B927-0D6CDEE5D00E}" destId="{3C0B6A76-4C25-4134-9658-B8FFDA803079}" srcOrd="0" destOrd="0" presId="urn:microsoft.com/office/officeart/2005/8/layout/hierarchy4"/>
    <dgm:cxn modelId="{D707E91E-66D3-4159-8E1A-BEC078D9880F}" type="presOf" srcId="{3D4E5342-5FA8-4ED4-A49B-4EDCFABD9FD0}" destId="{516272BE-946A-4C46-88DD-CACE6968414E}" srcOrd="0" destOrd="0" presId="urn:microsoft.com/office/officeart/2005/8/layout/hierarchy4"/>
    <dgm:cxn modelId="{ACAAA6D9-2269-4741-83A3-FA4B5BBC3A16}" srcId="{337F6281-A31F-4DD4-89DB-634013C3F2EB}" destId="{ED065422-6C12-4BEF-9D49-56C2E95AA565}" srcOrd="1" destOrd="0" parTransId="{1C9A257C-1F3E-464C-9191-D8605FF2F0C4}" sibTransId="{47527E91-C9F9-4365-B47E-39A3D42D0BF0}"/>
    <dgm:cxn modelId="{541EF31C-C534-4BFE-9863-7DA75FEE4E17}" type="presOf" srcId="{8EF5F0D2-7095-43D6-84F1-F1B70E02C6C9}" destId="{FBB13242-5B22-41C7-8D6E-AAC3670C5AF0}" srcOrd="0" destOrd="0" presId="urn:microsoft.com/office/officeart/2005/8/layout/hierarchy4"/>
    <dgm:cxn modelId="{95AFA34C-3B69-4EAA-A044-24B4AABBC868}" type="presOf" srcId="{38B4E29E-921F-4B44-BB97-91B5AC943C81}" destId="{FEA478C6-7DCC-45D7-B1F7-B8A245D27484}" srcOrd="0" destOrd="0" presId="urn:microsoft.com/office/officeart/2005/8/layout/hierarchy4"/>
    <dgm:cxn modelId="{306CDD50-D53E-4874-8F4A-80B12A131C76}" srcId="{3D4E5342-5FA8-4ED4-A49B-4EDCFABD9FD0}" destId="{337F6281-A31F-4DD4-89DB-634013C3F2EB}" srcOrd="0" destOrd="0" parTransId="{95D66638-B9C1-42A6-93FA-F1772112DE62}" sibTransId="{5C634D66-EA2E-4033-BA8A-C4F53813E6D5}"/>
    <dgm:cxn modelId="{1093EE6E-93EC-4E65-BCB1-66AACF06EC60}" srcId="{337F6281-A31F-4DD4-89DB-634013C3F2EB}" destId="{32252796-B3F8-40DE-B16B-AE92FEB49D45}" srcOrd="0" destOrd="0" parTransId="{6F0BFA24-096F-4F03-B15D-5223B1FE58AB}" sibTransId="{48F72518-0817-4213-9845-08766033E13B}"/>
    <dgm:cxn modelId="{D19DC3A6-B2F1-481A-8E60-51C5F93DF320}" type="presOf" srcId="{B1B96B39-5135-4127-86FB-832863460EBF}" destId="{B4F4CA14-21E8-4AC4-9D2E-94751C16B534}" srcOrd="0" destOrd="0" presId="urn:microsoft.com/office/officeart/2005/8/layout/hierarchy4"/>
    <dgm:cxn modelId="{FF301F5E-ABBC-425C-835C-7AEC3C04573B}" srcId="{337F6281-A31F-4DD4-89DB-634013C3F2EB}" destId="{34510EDC-C811-44E6-ADA7-20CB6003314D}" srcOrd="2" destOrd="0" parTransId="{AA3AB545-81C5-4AD9-BFBB-4B45616EDAB7}" sibTransId="{A0024B3B-884F-460D-8189-8F71A17BD9EE}"/>
    <dgm:cxn modelId="{52DC9A3E-6D7A-4EF5-A907-4B87A0BF07DC}" type="presOf" srcId="{3C3C9447-E24D-4CE2-BD64-5F009F796F0F}" destId="{8DE8A6BE-4C75-49EE-BC67-7047ECF02B94}" srcOrd="0" destOrd="0" presId="urn:microsoft.com/office/officeart/2005/8/layout/hierarchy4"/>
    <dgm:cxn modelId="{C0A29696-F1EB-4991-87DB-DE06DBF232D2}" srcId="{337F6281-A31F-4DD4-89DB-634013C3F2EB}" destId="{6B016DE4-C810-40CB-97B4-5F9104179655}" srcOrd="9" destOrd="0" parTransId="{949E948A-B88B-424D-9FF5-4E6CA4230AD7}" sibTransId="{77805144-265B-487E-A10B-8F2CFB4B6F11}"/>
    <dgm:cxn modelId="{076ADFC0-1257-48F5-A98D-1C7A8C03B7D6}" type="presOf" srcId="{34510EDC-C811-44E6-ADA7-20CB6003314D}" destId="{AFB3FC85-8AF6-4400-B1A9-1AA669F12083}" srcOrd="0" destOrd="0" presId="urn:microsoft.com/office/officeart/2005/8/layout/hierarchy4"/>
    <dgm:cxn modelId="{96C6E802-5760-4C5F-99AA-971CBD066240}" type="presOf" srcId="{488FE95E-EE11-49A8-8B3C-395EFB3A5E31}" destId="{67E8EC89-5EFB-4E2F-AB49-1300973FFA4B}" srcOrd="0" destOrd="0" presId="urn:microsoft.com/office/officeart/2005/8/layout/hierarchy4"/>
    <dgm:cxn modelId="{5FA63833-F84D-40D1-AF9B-F524FB9D07A5}" type="presOf" srcId="{F4E5EB1C-D677-4E8A-9146-561327B02A68}" destId="{E831CB2D-D133-4417-9628-DDA9E54C0FAB}" srcOrd="0" destOrd="0" presId="urn:microsoft.com/office/officeart/2005/8/layout/hierarchy4"/>
    <dgm:cxn modelId="{EA0153D9-3779-43CA-9B7F-86A6E9520168}" type="presOf" srcId="{337F6281-A31F-4DD4-89DB-634013C3F2EB}" destId="{0F50CA8C-A6B8-48E3-ADD9-CBE92630B523}" srcOrd="0" destOrd="0" presId="urn:microsoft.com/office/officeart/2005/8/layout/hierarchy4"/>
    <dgm:cxn modelId="{1E583F98-488B-4AB7-9E24-470BB8AE42C8}" srcId="{3C3C9447-E24D-4CE2-BD64-5F009F796F0F}" destId="{375277C3-1099-438B-A5F6-23871BE41BF4}" srcOrd="0" destOrd="0" parTransId="{5032EB1F-9D15-400E-A426-586C962B9898}" sibTransId="{3CE898EE-62F3-406B-8FB8-32CBEC7F6044}"/>
    <dgm:cxn modelId="{53AB2BAF-DA96-40B7-8EFF-EE67BB95D585}" srcId="{6B016DE4-C810-40CB-97B4-5F9104179655}" destId="{DB62FE15-A422-4226-8EB3-CAA9A6D3E477}" srcOrd="0" destOrd="0" parTransId="{D5D66FA2-C008-4D04-A6AD-768DED713E48}" sibTransId="{5E7E8FD0-857A-4EF6-82FC-4E20E04F9997}"/>
    <dgm:cxn modelId="{197F81F5-3C03-4175-8699-70CADD39EC7F}" srcId="{337F6281-A31F-4DD4-89DB-634013C3F2EB}" destId="{427AB638-D1C2-440A-BE46-ADB3E54D3A11}" srcOrd="5" destOrd="0" parTransId="{0837284D-B47A-4544-93D1-70D4420CECA9}" sibTransId="{F2ADEBB0-F572-4E8A-BFF9-C409EFDE3890}"/>
    <dgm:cxn modelId="{8A5F1D47-1AED-453A-9DF9-13A056705942}" type="presOf" srcId="{375277C3-1099-438B-A5F6-23871BE41BF4}" destId="{4D38C018-D88D-4464-9D53-9B9B447BBFD9}" srcOrd="0" destOrd="0" presId="urn:microsoft.com/office/officeart/2005/8/layout/hierarchy4"/>
    <dgm:cxn modelId="{3F2D4C73-E32D-4EBF-AFB9-B97B8E8ACB7B}" type="presOf" srcId="{32252796-B3F8-40DE-B16B-AE92FEB49D45}" destId="{4B278939-3801-4BF3-AF28-F0C6DB1D3EDC}" srcOrd="0" destOrd="0" presId="urn:microsoft.com/office/officeart/2005/8/layout/hierarchy4"/>
    <dgm:cxn modelId="{240E83E0-FE64-4611-A247-7455AA71D903}" type="presOf" srcId="{4D4F431A-132D-447F-860D-DAE50E0B9265}" destId="{AEB5D30F-9751-4707-BB61-521157CF5F93}" srcOrd="0" destOrd="0" presId="urn:microsoft.com/office/officeart/2005/8/layout/hierarchy4"/>
    <dgm:cxn modelId="{F1A54093-BBC4-4454-A762-49947C27BE1C}" srcId="{34510EDC-C811-44E6-ADA7-20CB6003314D}" destId="{A400C0C1-F117-4065-9B38-156950E366C8}" srcOrd="0" destOrd="0" parTransId="{2B55FA12-DA28-49E3-85BF-CB050EBE4E4B}" sibTransId="{0B8D7D7A-A6D1-41BB-99C1-A23621748E3A}"/>
    <dgm:cxn modelId="{F7FBD6B3-5D66-465F-8253-C06400CA1C59}" type="presOf" srcId="{A400C0C1-F117-4065-9B38-156950E366C8}" destId="{AA43249A-78DC-405C-B8EE-7D87B4355462}" srcOrd="0" destOrd="0" presId="urn:microsoft.com/office/officeart/2005/8/layout/hierarchy4"/>
    <dgm:cxn modelId="{A98ED7DA-C5C6-4592-A450-AE014D519BD8}" type="presOf" srcId="{E07B6DD7-E491-4A12-9AF6-BEB3E15C7019}" destId="{69D74DC8-827B-4BBC-88F5-8353291ECE09}" srcOrd="0" destOrd="0" presId="urn:microsoft.com/office/officeart/2005/8/layout/hierarchy4"/>
    <dgm:cxn modelId="{F708D350-EECD-4CE6-B1A6-61523F88FC3F}" srcId="{337F6281-A31F-4DD4-89DB-634013C3F2EB}" destId="{8EEDFF2A-FE95-41C0-900B-AE1780DB01DF}" srcOrd="6" destOrd="0" parTransId="{C51DD4EB-631B-47DD-B7B9-A55CDB93C588}" sibTransId="{48891E4E-11A5-4B0E-9CEE-81711C6001CA}"/>
    <dgm:cxn modelId="{6052B1B6-BC5D-41FD-B0E8-490AAFBC4B14}" srcId="{337F6281-A31F-4DD4-89DB-634013C3F2EB}" destId="{51F13C83-CC7D-4B6B-BEB9-32DFA15BD494}" srcOrd="4" destOrd="0" parTransId="{923B6DE4-608F-4646-8714-6D231DB97023}" sibTransId="{FDA9EEF0-15F0-48A6-BAA5-E556E3AADCD6}"/>
    <dgm:cxn modelId="{8F560A96-D7A7-4156-9244-7546BC7FC79F}" type="presOf" srcId="{8EEDFF2A-FE95-41C0-900B-AE1780DB01DF}" destId="{4A30A400-72DF-4E41-9846-D713BC9EE937}" srcOrd="0" destOrd="0" presId="urn:microsoft.com/office/officeart/2005/8/layout/hierarchy4"/>
    <dgm:cxn modelId="{B3F7EEBE-30BB-441F-91E8-5BE9EEC22A7B}" srcId="{337F6281-A31F-4DD4-89DB-634013C3F2EB}" destId="{3C3C9447-E24D-4CE2-BD64-5F009F796F0F}" srcOrd="8" destOrd="0" parTransId="{7C99DAF8-D600-4460-8DA5-337C92AD237A}" sibTransId="{754CC889-87AB-4A5C-AEEA-403786357CA9}"/>
    <dgm:cxn modelId="{E7F06D70-3719-4F5A-B7EE-E84E82BD0EFB}" srcId="{ED065422-6C12-4BEF-9D49-56C2E95AA565}" destId="{4D4F431A-132D-447F-860D-DAE50E0B9265}" srcOrd="0" destOrd="0" parTransId="{04094925-4FF7-474C-8061-2215E9395041}" sibTransId="{CCE83AE6-CD74-4904-A3A6-0BB70D752397}"/>
    <dgm:cxn modelId="{88BE901E-CC57-4AB9-94CA-A03CB5D58533}" srcId="{8EEDFF2A-FE95-41C0-900B-AE1780DB01DF}" destId="{8EF5F0D2-7095-43D6-84F1-F1B70E02C6C9}" srcOrd="0" destOrd="0" parTransId="{EB8F4915-3E6D-48B8-993D-B2AAC44C2C58}" sibTransId="{C9833148-732C-46FC-9AC9-AFA47799FD3D}"/>
    <dgm:cxn modelId="{063BD525-C834-47EA-A441-9384E753E519}" type="presParOf" srcId="{516272BE-946A-4C46-88DD-CACE6968414E}" destId="{0137A11E-6C5D-467C-8F1E-2B00053DEA6A}" srcOrd="0" destOrd="0" presId="urn:microsoft.com/office/officeart/2005/8/layout/hierarchy4"/>
    <dgm:cxn modelId="{C46E63D2-1F29-43FF-A5CD-2DBA429D4B8A}" type="presParOf" srcId="{0137A11E-6C5D-467C-8F1E-2B00053DEA6A}" destId="{0F50CA8C-A6B8-48E3-ADD9-CBE92630B523}" srcOrd="0" destOrd="0" presId="urn:microsoft.com/office/officeart/2005/8/layout/hierarchy4"/>
    <dgm:cxn modelId="{20E3DA58-967F-48F5-86F0-41BC0BD4AA82}" type="presParOf" srcId="{0137A11E-6C5D-467C-8F1E-2B00053DEA6A}" destId="{9AD4572B-9302-495D-9C63-28405DBDF88E}" srcOrd="1" destOrd="0" presId="urn:microsoft.com/office/officeart/2005/8/layout/hierarchy4"/>
    <dgm:cxn modelId="{AA5B82B4-9FAB-4A20-A500-CDACE33D9FB8}" type="presParOf" srcId="{0137A11E-6C5D-467C-8F1E-2B00053DEA6A}" destId="{96D291C3-FC6C-42E1-BC45-2463991661E4}" srcOrd="2" destOrd="0" presId="urn:microsoft.com/office/officeart/2005/8/layout/hierarchy4"/>
    <dgm:cxn modelId="{01F1573D-A06D-4AE2-AB49-79D0F0B010C0}" type="presParOf" srcId="{96D291C3-FC6C-42E1-BC45-2463991661E4}" destId="{C258E4A6-2ABF-4B41-AF95-B753ABBCB731}" srcOrd="0" destOrd="0" presId="urn:microsoft.com/office/officeart/2005/8/layout/hierarchy4"/>
    <dgm:cxn modelId="{2BB84AD6-3BAE-4AC1-969A-269E007D4B4C}" type="presParOf" srcId="{C258E4A6-2ABF-4B41-AF95-B753ABBCB731}" destId="{4B278939-3801-4BF3-AF28-F0C6DB1D3EDC}" srcOrd="0" destOrd="0" presId="urn:microsoft.com/office/officeart/2005/8/layout/hierarchy4"/>
    <dgm:cxn modelId="{E7FB4C51-EBC7-47A2-AD2A-4BD53CF606FB}" type="presParOf" srcId="{C258E4A6-2ABF-4B41-AF95-B753ABBCB731}" destId="{FD355D68-BE20-412D-B604-CB52C28F46A6}" srcOrd="1" destOrd="0" presId="urn:microsoft.com/office/officeart/2005/8/layout/hierarchy4"/>
    <dgm:cxn modelId="{0D1DA784-0C8C-43AC-AF11-34CB0AD2B998}" type="presParOf" srcId="{C258E4A6-2ABF-4B41-AF95-B753ABBCB731}" destId="{AF5494C5-E977-4EC9-A9A0-88448B54F519}" srcOrd="2" destOrd="0" presId="urn:microsoft.com/office/officeart/2005/8/layout/hierarchy4"/>
    <dgm:cxn modelId="{A9D5386B-FC3B-43B6-AA2A-612EC491D1DF}" type="presParOf" srcId="{AF5494C5-E977-4EC9-A9A0-88448B54F519}" destId="{8C199CC9-10BF-4467-8DAF-9CEF4C18EA4C}" srcOrd="0" destOrd="0" presId="urn:microsoft.com/office/officeart/2005/8/layout/hierarchy4"/>
    <dgm:cxn modelId="{D3C8A2BD-6D41-4C48-8FF8-B99188D8F3C7}" type="presParOf" srcId="{8C199CC9-10BF-4467-8DAF-9CEF4C18EA4C}" destId="{E831CB2D-D133-4417-9628-DDA9E54C0FAB}" srcOrd="0" destOrd="0" presId="urn:microsoft.com/office/officeart/2005/8/layout/hierarchy4"/>
    <dgm:cxn modelId="{E9102276-B550-4205-B9B1-18362B076A05}" type="presParOf" srcId="{8C199CC9-10BF-4467-8DAF-9CEF4C18EA4C}" destId="{F9FAA0C4-03B7-4DA2-8A6E-FAA85F2FAB94}" srcOrd="1" destOrd="0" presId="urn:microsoft.com/office/officeart/2005/8/layout/hierarchy4"/>
    <dgm:cxn modelId="{D3F7AD34-EAC2-4755-AAFF-E95B738A4C46}" type="presParOf" srcId="{96D291C3-FC6C-42E1-BC45-2463991661E4}" destId="{D05FDEDC-7391-4C26-BB9F-E8FAD37DC2DC}" srcOrd="1" destOrd="0" presId="urn:microsoft.com/office/officeart/2005/8/layout/hierarchy4"/>
    <dgm:cxn modelId="{55A6382A-22B5-4D01-8DD0-5B9C548F98F6}" type="presParOf" srcId="{96D291C3-FC6C-42E1-BC45-2463991661E4}" destId="{41B8D9BA-1D68-4FF3-AF7F-9F1CB07379E8}" srcOrd="2" destOrd="0" presId="urn:microsoft.com/office/officeart/2005/8/layout/hierarchy4"/>
    <dgm:cxn modelId="{C0078E35-ED4B-4EED-AF1F-E9EA0A6F0BE3}" type="presParOf" srcId="{41B8D9BA-1D68-4FF3-AF7F-9F1CB07379E8}" destId="{56E88B27-A8C8-474F-AA1E-8CA8AFF02238}" srcOrd="0" destOrd="0" presId="urn:microsoft.com/office/officeart/2005/8/layout/hierarchy4"/>
    <dgm:cxn modelId="{14841442-B07C-484E-BB9D-5B8D98C89CB2}" type="presParOf" srcId="{41B8D9BA-1D68-4FF3-AF7F-9F1CB07379E8}" destId="{F01E234D-4C12-4F5D-8F95-F6A873C3CB4C}" srcOrd="1" destOrd="0" presId="urn:microsoft.com/office/officeart/2005/8/layout/hierarchy4"/>
    <dgm:cxn modelId="{AF494637-EE05-4B3E-9C04-5F54563A05E5}" type="presParOf" srcId="{41B8D9BA-1D68-4FF3-AF7F-9F1CB07379E8}" destId="{32ADB888-1F27-48D3-AE16-F5565CF4E6B2}" srcOrd="2" destOrd="0" presId="urn:microsoft.com/office/officeart/2005/8/layout/hierarchy4"/>
    <dgm:cxn modelId="{3FD48A13-C2AB-42C6-8D70-E2B0E634E79B}" type="presParOf" srcId="{32ADB888-1F27-48D3-AE16-F5565CF4E6B2}" destId="{BB6DF0C5-D437-48F8-A255-5EF9D2F47511}" srcOrd="0" destOrd="0" presId="urn:microsoft.com/office/officeart/2005/8/layout/hierarchy4"/>
    <dgm:cxn modelId="{CDE217F6-F4E3-46A9-8E0F-6D58D72854FE}" type="presParOf" srcId="{BB6DF0C5-D437-48F8-A255-5EF9D2F47511}" destId="{AEB5D30F-9751-4707-BB61-521157CF5F93}" srcOrd="0" destOrd="0" presId="urn:microsoft.com/office/officeart/2005/8/layout/hierarchy4"/>
    <dgm:cxn modelId="{BA175D1D-573D-40D7-9D85-8B1233E1B90C}" type="presParOf" srcId="{BB6DF0C5-D437-48F8-A255-5EF9D2F47511}" destId="{B364B5C2-1F58-4B88-98F5-9183B53FA912}" srcOrd="1" destOrd="0" presId="urn:microsoft.com/office/officeart/2005/8/layout/hierarchy4"/>
    <dgm:cxn modelId="{B7849A80-9522-4B80-A03B-5333DA85B226}" type="presParOf" srcId="{96D291C3-FC6C-42E1-BC45-2463991661E4}" destId="{A9456DEF-525E-4A01-B99E-7A2572ACA653}" srcOrd="3" destOrd="0" presId="urn:microsoft.com/office/officeart/2005/8/layout/hierarchy4"/>
    <dgm:cxn modelId="{B65E695E-AC37-4A13-8E08-C05DB2CE0175}" type="presParOf" srcId="{96D291C3-FC6C-42E1-BC45-2463991661E4}" destId="{F155196C-B8EC-4004-B4AA-F92E50A94A07}" srcOrd="4" destOrd="0" presId="urn:microsoft.com/office/officeart/2005/8/layout/hierarchy4"/>
    <dgm:cxn modelId="{01F1A1C8-3DC5-4CE3-81C9-260FD575427A}" type="presParOf" srcId="{F155196C-B8EC-4004-B4AA-F92E50A94A07}" destId="{AFB3FC85-8AF6-4400-B1A9-1AA669F12083}" srcOrd="0" destOrd="0" presId="urn:microsoft.com/office/officeart/2005/8/layout/hierarchy4"/>
    <dgm:cxn modelId="{CBBB45E2-CB01-4F96-AA37-F8E83F058155}" type="presParOf" srcId="{F155196C-B8EC-4004-B4AA-F92E50A94A07}" destId="{D1B6E29E-8A76-4505-967F-22AA0134A028}" srcOrd="1" destOrd="0" presId="urn:microsoft.com/office/officeart/2005/8/layout/hierarchy4"/>
    <dgm:cxn modelId="{8E7E2385-5CCF-41F6-93E1-8CC6205CCFED}" type="presParOf" srcId="{F155196C-B8EC-4004-B4AA-F92E50A94A07}" destId="{716C61E0-C52C-4ACC-9DB1-846E014F3D46}" srcOrd="2" destOrd="0" presId="urn:microsoft.com/office/officeart/2005/8/layout/hierarchy4"/>
    <dgm:cxn modelId="{588C944D-73EE-45A3-876D-1BA21152AC3F}" type="presParOf" srcId="{716C61E0-C52C-4ACC-9DB1-846E014F3D46}" destId="{D81C22EC-7C8C-4FF7-872C-BB791AA88EEA}" srcOrd="0" destOrd="0" presId="urn:microsoft.com/office/officeart/2005/8/layout/hierarchy4"/>
    <dgm:cxn modelId="{A514F082-52EB-4E17-A683-EFA462A02BBE}" type="presParOf" srcId="{D81C22EC-7C8C-4FF7-872C-BB791AA88EEA}" destId="{AA43249A-78DC-405C-B8EE-7D87B4355462}" srcOrd="0" destOrd="0" presId="urn:microsoft.com/office/officeart/2005/8/layout/hierarchy4"/>
    <dgm:cxn modelId="{3E43E4C2-99BF-4B7F-B5C9-BB54FA6542F7}" type="presParOf" srcId="{D81C22EC-7C8C-4FF7-872C-BB791AA88EEA}" destId="{C93A40D9-24C2-46D9-99AD-5ABECBCE0A2D}" srcOrd="1" destOrd="0" presId="urn:microsoft.com/office/officeart/2005/8/layout/hierarchy4"/>
    <dgm:cxn modelId="{D55B5856-48B1-4F81-9056-57F8A8720A29}" type="presParOf" srcId="{96D291C3-FC6C-42E1-BC45-2463991661E4}" destId="{F5CDBFD3-03A1-4D31-BAD4-74C3AFABD3AE}" srcOrd="5" destOrd="0" presId="urn:microsoft.com/office/officeart/2005/8/layout/hierarchy4"/>
    <dgm:cxn modelId="{79ABAE69-15BC-47B7-B80E-6E8484289A55}" type="presParOf" srcId="{96D291C3-FC6C-42E1-BC45-2463991661E4}" destId="{D520A4E9-5BE4-4C6A-B8F1-7D0AEB96CBBD}" srcOrd="6" destOrd="0" presId="urn:microsoft.com/office/officeart/2005/8/layout/hierarchy4"/>
    <dgm:cxn modelId="{23E17842-DA45-4BE6-B8AD-A0E9BB9086D3}" type="presParOf" srcId="{D520A4E9-5BE4-4C6A-B8F1-7D0AEB96CBBD}" destId="{69D74DC8-827B-4BBC-88F5-8353291ECE09}" srcOrd="0" destOrd="0" presId="urn:microsoft.com/office/officeart/2005/8/layout/hierarchy4"/>
    <dgm:cxn modelId="{B996159A-4C93-4516-84CB-83F48A6AC7B5}" type="presParOf" srcId="{D520A4E9-5BE4-4C6A-B8F1-7D0AEB96CBBD}" destId="{25313507-0140-4366-A342-40B489E722A0}" srcOrd="1" destOrd="0" presId="urn:microsoft.com/office/officeart/2005/8/layout/hierarchy4"/>
    <dgm:cxn modelId="{DD9A7A6B-4370-4659-B9BB-21844AB16151}" type="presParOf" srcId="{D520A4E9-5BE4-4C6A-B8F1-7D0AEB96CBBD}" destId="{C26F8CAD-1A0C-4BCF-B6D1-4E1A77EF7C4B}" srcOrd="2" destOrd="0" presId="urn:microsoft.com/office/officeart/2005/8/layout/hierarchy4"/>
    <dgm:cxn modelId="{18AD9319-FD1D-4087-B340-F7D6309767BF}" type="presParOf" srcId="{C26F8CAD-1A0C-4BCF-B6D1-4E1A77EF7C4B}" destId="{9B24B115-2E6F-4185-85CE-D8E1BF66F47B}" srcOrd="0" destOrd="0" presId="urn:microsoft.com/office/officeart/2005/8/layout/hierarchy4"/>
    <dgm:cxn modelId="{92CECAD4-AB6B-420A-A93E-1FC6E9422642}" type="presParOf" srcId="{9B24B115-2E6F-4185-85CE-D8E1BF66F47B}" destId="{FEA478C6-7DCC-45D7-B1F7-B8A245D27484}" srcOrd="0" destOrd="0" presId="urn:microsoft.com/office/officeart/2005/8/layout/hierarchy4"/>
    <dgm:cxn modelId="{DD9A243D-5EF1-43C3-AF64-D7601BE8802D}" type="presParOf" srcId="{9B24B115-2E6F-4185-85CE-D8E1BF66F47B}" destId="{1635C80A-20FE-4DC0-A651-6FF960A41FC3}" srcOrd="1" destOrd="0" presId="urn:microsoft.com/office/officeart/2005/8/layout/hierarchy4"/>
    <dgm:cxn modelId="{B1C951F6-5030-4569-9CCD-2D91CD4A9430}" type="presParOf" srcId="{96D291C3-FC6C-42E1-BC45-2463991661E4}" destId="{F37FFC39-D7A3-48AA-A0A9-3FA32CA51CF7}" srcOrd="7" destOrd="0" presId="urn:microsoft.com/office/officeart/2005/8/layout/hierarchy4"/>
    <dgm:cxn modelId="{5FA6F082-321B-401F-99AE-3A4065BE877E}" type="presParOf" srcId="{96D291C3-FC6C-42E1-BC45-2463991661E4}" destId="{BE5029F9-E206-42E0-A505-C57FDB8677C3}" srcOrd="8" destOrd="0" presId="urn:microsoft.com/office/officeart/2005/8/layout/hierarchy4"/>
    <dgm:cxn modelId="{0A2FE768-5D3C-45F6-8556-232607E15A20}" type="presParOf" srcId="{BE5029F9-E206-42E0-A505-C57FDB8677C3}" destId="{12B848B0-A44B-4DD3-B089-7ED5CFD3EF5C}" srcOrd="0" destOrd="0" presId="urn:microsoft.com/office/officeart/2005/8/layout/hierarchy4"/>
    <dgm:cxn modelId="{67D8876A-A3AE-44BB-AD90-A88E4BFD6503}" type="presParOf" srcId="{BE5029F9-E206-42E0-A505-C57FDB8677C3}" destId="{C37B55EA-D86B-4351-AEB2-637FD56235DF}" srcOrd="1" destOrd="0" presId="urn:microsoft.com/office/officeart/2005/8/layout/hierarchy4"/>
    <dgm:cxn modelId="{824DA03F-654A-4E19-9402-422EA68D30A8}" type="presParOf" srcId="{BE5029F9-E206-42E0-A505-C57FDB8677C3}" destId="{C63B8CA8-A33B-4BDC-B9B2-DBC5170CEBFD}" srcOrd="2" destOrd="0" presId="urn:microsoft.com/office/officeart/2005/8/layout/hierarchy4"/>
    <dgm:cxn modelId="{683903FE-EA9B-450D-A62D-6F859719902E}" type="presParOf" srcId="{C63B8CA8-A33B-4BDC-B9B2-DBC5170CEBFD}" destId="{EC29C82B-8F8C-4715-B7DD-F50BD7A1621C}" srcOrd="0" destOrd="0" presId="urn:microsoft.com/office/officeart/2005/8/layout/hierarchy4"/>
    <dgm:cxn modelId="{5DFDBB10-D415-4E3C-B7C0-93ECA849D81D}" type="presParOf" srcId="{EC29C82B-8F8C-4715-B7DD-F50BD7A1621C}" destId="{67E8EC89-5EFB-4E2F-AB49-1300973FFA4B}" srcOrd="0" destOrd="0" presId="urn:microsoft.com/office/officeart/2005/8/layout/hierarchy4"/>
    <dgm:cxn modelId="{0A574924-4DDE-466C-84A9-3CE7886E3726}" type="presParOf" srcId="{EC29C82B-8F8C-4715-B7DD-F50BD7A1621C}" destId="{3FC78D4C-609E-44EB-BA72-DA84F91BBE06}" srcOrd="1" destOrd="0" presId="urn:microsoft.com/office/officeart/2005/8/layout/hierarchy4"/>
    <dgm:cxn modelId="{0E4C024D-A27E-4C8F-B89B-C8F894C396AF}" type="presParOf" srcId="{96D291C3-FC6C-42E1-BC45-2463991661E4}" destId="{851C0B04-D78A-4FA2-99BF-9140E8E277FC}" srcOrd="9" destOrd="0" presId="urn:microsoft.com/office/officeart/2005/8/layout/hierarchy4"/>
    <dgm:cxn modelId="{1528EC85-D2B2-4EB6-94E5-6E08C773FF47}" type="presParOf" srcId="{96D291C3-FC6C-42E1-BC45-2463991661E4}" destId="{02312E45-FFA4-4B2A-9E84-F1586082C489}" srcOrd="10" destOrd="0" presId="urn:microsoft.com/office/officeart/2005/8/layout/hierarchy4"/>
    <dgm:cxn modelId="{1F66EC4B-61D2-4EA5-AD97-76A2DB2D2F30}" type="presParOf" srcId="{02312E45-FFA4-4B2A-9E84-F1586082C489}" destId="{2C73E294-7AFB-43C9-A891-37A80A6F2415}" srcOrd="0" destOrd="0" presId="urn:microsoft.com/office/officeart/2005/8/layout/hierarchy4"/>
    <dgm:cxn modelId="{224E2441-06F2-4241-8E6F-E0C76219F580}" type="presParOf" srcId="{02312E45-FFA4-4B2A-9E84-F1586082C489}" destId="{7C06838C-6A2B-42F3-B677-55B68028840C}" srcOrd="1" destOrd="0" presId="urn:microsoft.com/office/officeart/2005/8/layout/hierarchy4"/>
    <dgm:cxn modelId="{68A24EF2-9578-406D-9A78-188366A748BC}" type="presParOf" srcId="{02312E45-FFA4-4B2A-9E84-F1586082C489}" destId="{71F67271-BB9C-4CED-A751-786C8CA3C130}" srcOrd="2" destOrd="0" presId="urn:microsoft.com/office/officeart/2005/8/layout/hierarchy4"/>
    <dgm:cxn modelId="{A3EC66DD-159F-4BCF-864D-5A0FC5A465C3}" type="presParOf" srcId="{71F67271-BB9C-4CED-A751-786C8CA3C130}" destId="{0E9F683E-6A77-4BEB-9F8C-55059A35E522}" srcOrd="0" destOrd="0" presId="urn:microsoft.com/office/officeart/2005/8/layout/hierarchy4"/>
    <dgm:cxn modelId="{59F2DFBB-B79D-4F30-A22D-4E03D8252D5D}" type="presParOf" srcId="{0E9F683E-6A77-4BEB-9F8C-55059A35E522}" destId="{B4F4CA14-21E8-4AC4-9D2E-94751C16B534}" srcOrd="0" destOrd="0" presId="urn:microsoft.com/office/officeart/2005/8/layout/hierarchy4"/>
    <dgm:cxn modelId="{CD9184E2-9DEB-4BB4-AEC7-76BCD60D718F}" type="presParOf" srcId="{0E9F683E-6A77-4BEB-9F8C-55059A35E522}" destId="{6B8DC5B4-F9CB-41CD-83D6-3298C8FDFA78}" srcOrd="1" destOrd="0" presId="urn:microsoft.com/office/officeart/2005/8/layout/hierarchy4"/>
    <dgm:cxn modelId="{D3C67ACE-63A7-4256-B0E9-334231590A57}" type="presParOf" srcId="{96D291C3-FC6C-42E1-BC45-2463991661E4}" destId="{A7F1F3C6-8BEC-4D94-A28A-FA96DC9D3B03}" srcOrd="11" destOrd="0" presId="urn:microsoft.com/office/officeart/2005/8/layout/hierarchy4"/>
    <dgm:cxn modelId="{6509AD88-84A6-405C-A970-268E9E24755D}" type="presParOf" srcId="{96D291C3-FC6C-42E1-BC45-2463991661E4}" destId="{D9841BB2-1807-4E2B-A367-5DD576A15678}" srcOrd="12" destOrd="0" presId="urn:microsoft.com/office/officeart/2005/8/layout/hierarchy4"/>
    <dgm:cxn modelId="{B869F80A-71F9-4597-BFF8-654118D13306}" type="presParOf" srcId="{D9841BB2-1807-4E2B-A367-5DD576A15678}" destId="{4A30A400-72DF-4E41-9846-D713BC9EE937}" srcOrd="0" destOrd="0" presId="urn:microsoft.com/office/officeart/2005/8/layout/hierarchy4"/>
    <dgm:cxn modelId="{F5A55DCF-0788-4A64-B832-565F22E3B949}" type="presParOf" srcId="{D9841BB2-1807-4E2B-A367-5DD576A15678}" destId="{4788E3C4-EF91-43F5-9768-DD3ED2555B8E}" srcOrd="1" destOrd="0" presId="urn:microsoft.com/office/officeart/2005/8/layout/hierarchy4"/>
    <dgm:cxn modelId="{259F82AC-7B3C-4E75-8447-8E02BEC70484}" type="presParOf" srcId="{D9841BB2-1807-4E2B-A367-5DD576A15678}" destId="{B8E9DBA6-76BF-4381-939A-722A96C4619A}" srcOrd="2" destOrd="0" presId="urn:microsoft.com/office/officeart/2005/8/layout/hierarchy4"/>
    <dgm:cxn modelId="{513B7961-5AFE-4099-AD27-83346C3B2BC3}" type="presParOf" srcId="{B8E9DBA6-76BF-4381-939A-722A96C4619A}" destId="{FF076A03-2DAE-4437-95D5-83C3D161E9D2}" srcOrd="0" destOrd="0" presId="urn:microsoft.com/office/officeart/2005/8/layout/hierarchy4"/>
    <dgm:cxn modelId="{0989BF61-5773-46C8-AC68-E13E8C49D51C}" type="presParOf" srcId="{FF076A03-2DAE-4437-95D5-83C3D161E9D2}" destId="{FBB13242-5B22-41C7-8D6E-AAC3670C5AF0}" srcOrd="0" destOrd="0" presId="urn:microsoft.com/office/officeart/2005/8/layout/hierarchy4"/>
    <dgm:cxn modelId="{69D6B61A-D565-4D31-BDAD-DAB40A1A10CC}" type="presParOf" srcId="{FF076A03-2DAE-4437-95D5-83C3D161E9D2}" destId="{938E1143-44DD-4EEF-BBDE-7F2FE581D6BF}" srcOrd="1" destOrd="0" presId="urn:microsoft.com/office/officeart/2005/8/layout/hierarchy4"/>
    <dgm:cxn modelId="{2DF3B2CE-06AF-4155-A7ED-9F77CAE56545}" type="presParOf" srcId="{96D291C3-FC6C-42E1-BC45-2463991661E4}" destId="{0B9242EC-DDD0-4718-A848-FAA1E61F5909}" srcOrd="13" destOrd="0" presId="urn:microsoft.com/office/officeart/2005/8/layout/hierarchy4"/>
    <dgm:cxn modelId="{161F8F2B-AD47-4A65-A8D5-422D6480E8CB}" type="presParOf" srcId="{96D291C3-FC6C-42E1-BC45-2463991661E4}" destId="{21A8D864-A096-4BA7-AAF0-5D0EA4CB6ED3}" srcOrd="14" destOrd="0" presId="urn:microsoft.com/office/officeart/2005/8/layout/hierarchy4"/>
    <dgm:cxn modelId="{59783AA3-2B25-4C04-AF18-5D525F395818}" type="presParOf" srcId="{21A8D864-A096-4BA7-AAF0-5D0EA4CB6ED3}" destId="{DAE4C0A6-0F09-42B0-A066-8D7D9786B56B}" srcOrd="0" destOrd="0" presId="urn:microsoft.com/office/officeart/2005/8/layout/hierarchy4"/>
    <dgm:cxn modelId="{C70646E5-5327-4ACC-8760-0900F2698D48}" type="presParOf" srcId="{21A8D864-A096-4BA7-AAF0-5D0EA4CB6ED3}" destId="{F8F25042-F2AC-4662-A3EA-765927594148}" srcOrd="1" destOrd="0" presId="urn:microsoft.com/office/officeart/2005/8/layout/hierarchy4"/>
    <dgm:cxn modelId="{6EE195FA-DF2E-4E82-AA16-F371B602E0AF}" type="presParOf" srcId="{21A8D864-A096-4BA7-AAF0-5D0EA4CB6ED3}" destId="{B6F2811D-E585-4CFB-9C8B-D63B0A5C86B5}" srcOrd="2" destOrd="0" presId="urn:microsoft.com/office/officeart/2005/8/layout/hierarchy4"/>
    <dgm:cxn modelId="{947A52A6-C6E2-4D33-8433-F3B275DB4C21}" type="presParOf" srcId="{B6F2811D-E585-4CFB-9C8B-D63B0A5C86B5}" destId="{FE3DF184-EC68-448C-A9C3-E849D02BBDA0}" srcOrd="0" destOrd="0" presId="urn:microsoft.com/office/officeart/2005/8/layout/hierarchy4"/>
    <dgm:cxn modelId="{42C97919-0ABD-4C2B-9E84-19D03A8917BC}" type="presParOf" srcId="{FE3DF184-EC68-448C-A9C3-E849D02BBDA0}" destId="{3C0B6A76-4C25-4134-9658-B8FFDA803079}" srcOrd="0" destOrd="0" presId="urn:microsoft.com/office/officeart/2005/8/layout/hierarchy4"/>
    <dgm:cxn modelId="{38F1B554-CEA6-401E-989F-8CD4D29F7666}" type="presParOf" srcId="{FE3DF184-EC68-448C-A9C3-E849D02BBDA0}" destId="{782785DD-2C2C-4279-8A70-2F0B4092F56B}" srcOrd="1" destOrd="0" presId="urn:microsoft.com/office/officeart/2005/8/layout/hierarchy4"/>
    <dgm:cxn modelId="{07CB1BCE-EC89-4701-8B09-95454986F066}" type="presParOf" srcId="{96D291C3-FC6C-42E1-BC45-2463991661E4}" destId="{4108DD1E-5A34-4367-891F-02978AEB84F5}" srcOrd="15" destOrd="0" presId="urn:microsoft.com/office/officeart/2005/8/layout/hierarchy4"/>
    <dgm:cxn modelId="{D6D7D3D8-9E4C-4141-9320-AB09459F19A3}" type="presParOf" srcId="{96D291C3-FC6C-42E1-BC45-2463991661E4}" destId="{F582B64B-787E-441B-8077-EA603617D6B8}" srcOrd="16" destOrd="0" presId="urn:microsoft.com/office/officeart/2005/8/layout/hierarchy4"/>
    <dgm:cxn modelId="{8477B90C-1AB2-4447-AC56-2C91D67A6D79}" type="presParOf" srcId="{F582B64B-787E-441B-8077-EA603617D6B8}" destId="{8DE8A6BE-4C75-49EE-BC67-7047ECF02B94}" srcOrd="0" destOrd="0" presId="urn:microsoft.com/office/officeart/2005/8/layout/hierarchy4"/>
    <dgm:cxn modelId="{B65448F0-95AD-4095-A3D6-E459F3786827}" type="presParOf" srcId="{F582B64B-787E-441B-8077-EA603617D6B8}" destId="{EFD955A5-00D9-48C8-BACA-2493EEAD3AA0}" srcOrd="1" destOrd="0" presId="urn:microsoft.com/office/officeart/2005/8/layout/hierarchy4"/>
    <dgm:cxn modelId="{F11553FC-C548-43B9-85AF-A29585082B2C}" type="presParOf" srcId="{F582B64B-787E-441B-8077-EA603617D6B8}" destId="{398554E5-3301-4F34-91D6-623A397920B5}" srcOrd="2" destOrd="0" presId="urn:microsoft.com/office/officeart/2005/8/layout/hierarchy4"/>
    <dgm:cxn modelId="{2D2434EE-4209-440F-A62C-4DB60BDA6AAE}" type="presParOf" srcId="{398554E5-3301-4F34-91D6-623A397920B5}" destId="{3A8EF1E1-E726-4CE1-B227-3B4548F832BB}" srcOrd="0" destOrd="0" presId="urn:microsoft.com/office/officeart/2005/8/layout/hierarchy4"/>
    <dgm:cxn modelId="{FA3BF420-63B5-42AB-8FF3-8BF4ACE98071}" type="presParOf" srcId="{3A8EF1E1-E726-4CE1-B227-3B4548F832BB}" destId="{4D38C018-D88D-4464-9D53-9B9B447BBFD9}" srcOrd="0" destOrd="0" presId="urn:microsoft.com/office/officeart/2005/8/layout/hierarchy4"/>
    <dgm:cxn modelId="{F6A5A7D4-2FE1-4ACC-9C27-28566530F6A4}" type="presParOf" srcId="{3A8EF1E1-E726-4CE1-B227-3B4548F832BB}" destId="{D4C6ECF8-8066-4321-AD21-479B1F04FB78}" srcOrd="1" destOrd="0" presId="urn:microsoft.com/office/officeart/2005/8/layout/hierarchy4"/>
    <dgm:cxn modelId="{BDA7BAFE-B0F2-4C8C-964E-76DF97213B1B}" type="presParOf" srcId="{96D291C3-FC6C-42E1-BC45-2463991661E4}" destId="{F120D049-2625-4BC8-96A6-138AD86DDB24}" srcOrd="17" destOrd="0" presId="urn:microsoft.com/office/officeart/2005/8/layout/hierarchy4"/>
    <dgm:cxn modelId="{EEBFB029-9AC8-4A0A-9EE3-605E0E351EAC}" type="presParOf" srcId="{96D291C3-FC6C-42E1-BC45-2463991661E4}" destId="{5F336ADC-70AE-4054-A604-286D7B289F45}" srcOrd="18" destOrd="0" presId="urn:microsoft.com/office/officeart/2005/8/layout/hierarchy4"/>
    <dgm:cxn modelId="{A967EACB-52AC-4E58-861E-7E262A877C4F}" type="presParOf" srcId="{5F336ADC-70AE-4054-A604-286D7B289F45}" destId="{318BB8D4-E268-4E65-B86E-B08BC1E5FE65}" srcOrd="0" destOrd="0" presId="urn:microsoft.com/office/officeart/2005/8/layout/hierarchy4"/>
    <dgm:cxn modelId="{E2D9046F-87BE-468F-AF8F-D3CA70286394}" type="presParOf" srcId="{5F336ADC-70AE-4054-A604-286D7B289F45}" destId="{3A394848-35BA-4AD7-BBD8-6B54AEEBFD71}" srcOrd="1" destOrd="0" presId="urn:microsoft.com/office/officeart/2005/8/layout/hierarchy4"/>
    <dgm:cxn modelId="{1399626C-BD71-49E1-BF4B-AFAF30DD8E4C}" type="presParOf" srcId="{5F336ADC-70AE-4054-A604-286D7B289F45}" destId="{B47CFD07-7C37-4B95-862B-A7D3EFA97451}" srcOrd="2" destOrd="0" presId="urn:microsoft.com/office/officeart/2005/8/layout/hierarchy4"/>
    <dgm:cxn modelId="{CA8EA8A2-2AFF-403E-B3DA-5EB22C8EAE81}" type="presParOf" srcId="{B47CFD07-7C37-4B95-862B-A7D3EFA97451}" destId="{160037F6-E272-45E4-8031-52D44FAB7170}" srcOrd="0" destOrd="0" presId="urn:microsoft.com/office/officeart/2005/8/layout/hierarchy4"/>
    <dgm:cxn modelId="{26FE9647-7362-4957-815F-CA3927BB735F}" type="presParOf" srcId="{160037F6-E272-45E4-8031-52D44FAB7170}" destId="{6EFEF0C7-C4A2-4DC7-B92C-5B436EEC68EC}" srcOrd="0" destOrd="0" presId="urn:microsoft.com/office/officeart/2005/8/layout/hierarchy4"/>
    <dgm:cxn modelId="{9A330D6F-67F2-45E8-A7A3-939562EB3037}" type="presParOf" srcId="{160037F6-E272-45E4-8031-52D44FAB7170}" destId="{9B0DC3E9-31AA-45D2-A842-12B261E4950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50CA8C-A6B8-48E3-ADD9-CBE92630B523}">
      <dsp:nvSpPr>
        <dsp:cNvPr id="0" name=""/>
        <dsp:cNvSpPr/>
      </dsp:nvSpPr>
      <dsp:spPr>
        <a:xfrm>
          <a:off x="4886" y="1560"/>
          <a:ext cx="11967558" cy="81861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Database concepts</a:t>
          </a:r>
        </a:p>
      </dsp:txBody>
      <dsp:txXfrm>
        <a:off x="28863" y="25537"/>
        <a:ext cx="11919604" cy="770665"/>
      </dsp:txXfrm>
    </dsp:sp>
    <dsp:sp modelId="{4B278939-3801-4BF3-AF28-F0C6DB1D3EDC}">
      <dsp:nvSpPr>
        <dsp:cNvPr id="0" name=""/>
        <dsp:cNvSpPr/>
      </dsp:nvSpPr>
      <dsp:spPr>
        <a:xfrm>
          <a:off x="10850295" y="1114935"/>
          <a:ext cx="1110468" cy="92095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10877269" y="1141909"/>
        <a:ext cx="1056520" cy="867005"/>
      </dsp:txXfrm>
    </dsp:sp>
    <dsp:sp modelId="{E831CB2D-D133-4417-9628-DDA9E54C0FAB}">
      <dsp:nvSpPr>
        <dsp:cNvPr id="0" name=""/>
        <dsp:cNvSpPr/>
      </dsp:nvSpPr>
      <dsp:spPr>
        <a:xfrm>
          <a:off x="10850295" y="2330643"/>
          <a:ext cx="1110468" cy="1829358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10882819" y="2363167"/>
        <a:ext cx="1045420" cy="1764310"/>
      </dsp:txXfrm>
    </dsp:sp>
    <dsp:sp modelId="{56E88B27-A8C8-474F-AA1E-8CA8AFF02238}">
      <dsp:nvSpPr>
        <dsp:cNvPr id="0" name=""/>
        <dsp:cNvSpPr/>
      </dsp:nvSpPr>
      <dsp:spPr>
        <a:xfrm>
          <a:off x="9646547" y="1114935"/>
          <a:ext cx="1110468" cy="92095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9673521" y="1141909"/>
        <a:ext cx="1056520" cy="867005"/>
      </dsp:txXfrm>
    </dsp:sp>
    <dsp:sp modelId="{AEB5D30F-9751-4707-BB61-521157CF5F93}">
      <dsp:nvSpPr>
        <dsp:cNvPr id="0" name=""/>
        <dsp:cNvSpPr/>
      </dsp:nvSpPr>
      <dsp:spPr>
        <a:xfrm>
          <a:off x="9646547" y="2330643"/>
          <a:ext cx="1110468" cy="1829358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9679071" y="2363167"/>
        <a:ext cx="1045420" cy="1764310"/>
      </dsp:txXfrm>
    </dsp:sp>
    <dsp:sp modelId="{AFB3FC85-8AF6-4400-B1A9-1AA669F12083}">
      <dsp:nvSpPr>
        <dsp:cNvPr id="0" name=""/>
        <dsp:cNvSpPr/>
      </dsp:nvSpPr>
      <dsp:spPr>
        <a:xfrm>
          <a:off x="8442800" y="1114935"/>
          <a:ext cx="1110468" cy="92095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8469774" y="1141909"/>
        <a:ext cx="1056520" cy="867005"/>
      </dsp:txXfrm>
    </dsp:sp>
    <dsp:sp modelId="{AA43249A-78DC-405C-B8EE-7D87B4355462}">
      <dsp:nvSpPr>
        <dsp:cNvPr id="0" name=""/>
        <dsp:cNvSpPr/>
      </dsp:nvSpPr>
      <dsp:spPr>
        <a:xfrm>
          <a:off x="8442800" y="2330643"/>
          <a:ext cx="1110468" cy="1829358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8475324" y="2363167"/>
        <a:ext cx="1045420" cy="1764310"/>
      </dsp:txXfrm>
    </dsp:sp>
    <dsp:sp modelId="{69D74DC8-827B-4BBC-88F5-8353291ECE09}">
      <dsp:nvSpPr>
        <dsp:cNvPr id="0" name=""/>
        <dsp:cNvSpPr/>
      </dsp:nvSpPr>
      <dsp:spPr>
        <a:xfrm>
          <a:off x="7239052" y="1114935"/>
          <a:ext cx="1110468" cy="92095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7266026" y="1141909"/>
        <a:ext cx="1056520" cy="867005"/>
      </dsp:txXfrm>
    </dsp:sp>
    <dsp:sp modelId="{FEA478C6-7DCC-45D7-B1F7-B8A245D27484}">
      <dsp:nvSpPr>
        <dsp:cNvPr id="0" name=""/>
        <dsp:cNvSpPr/>
      </dsp:nvSpPr>
      <dsp:spPr>
        <a:xfrm>
          <a:off x="7239052" y="2330643"/>
          <a:ext cx="1110468" cy="1829358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7271576" y="2363167"/>
        <a:ext cx="1045420" cy="1764310"/>
      </dsp:txXfrm>
    </dsp:sp>
    <dsp:sp modelId="{12B848B0-A44B-4DD3-B089-7ED5CFD3EF5C}">
      <dsp:nvSpPr>
        <dsp:cNvPr id="0" name=""/>
        <dsp:cNvSpPr/>
      </dsp:nvSpPr>
      <dsp:spPr>
        <a:xfrm>
          <a:off x="6035305" y="1114935"/>
          <a:ext cx="1110468" cy="92095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6062279" y="1141909"/>
        <a:ext cx="1056520" cy="867005"/>
      </dsp:txXfrm>
    </dsp:sp>
    <dsp:sp modelId="{67E8EC89-5EFB-4E2F-AB49-1300973FFA4B}">
      <dsp:nvSpPr>
        <dsp:cNvPr id="0" name=""/>
        <dsp:cNvSpPr/>
      </dsp:nvSpPr>
      <dsp:spPr>
        <a:xfrm>
          <a:off x="6035305" y="2330643"/>
          <a:ext cx="1110468" cy="1829358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6067829" y="2363167"/>
        <a:ext cx="1045420" cy="1764310"/>
      </dsp:txXfrm>
    </dsp:sp>
    <dsp:sp modelId="{2C73E294-7AFB-43C9-A891-37A80A6F2415}">
      <dsp:nvSpPr>
        <dsp:cNvPr id="0" name=""/>
        <dsp:cNvSpPr/>
      </dsp:nvSpPr>
      <dsp:spPr>
        <a:xfrm>
          <a:off x="4831557" y="1114935"/>
          <a:ext cx="1110468" cy="92095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4858531" y="1141909"/>
        <a:ext cx="1056520" cy="867005"/>
      </dsp:txXfrm>
    </dsp:sp>
    <dsp:sp modelId="{95D5B07E-25B1-4F97-8848-800FDC2BA9B1}">
      <dsp:nvSpPr>
        <dsp:cNvPr id="0" name=""/>
        <dsp:cNvSpPr/>
      </dsp:nvSpPr>
      <dsp:spPr>
        <a:xfrm>
          <a:off x="4831557" y="2330643"/>
          <a:ext cx="1110468" cy="1829358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4864081" y="2363167"/>
        <a:ext cx="1045420" cy="1764310"/>
      </dsp:txXfrm>
    </dsp:sp>
    <dsp:sp modelId="{4A30A400-72DF-4E41-9846-D713BC9EE937}">
      <dsp:nvSpPr>
        <dsp:cNvPr id="0" name=""/>
        <dsp:cNvSpPr/>
      </dsp:nvSpPr>
      <dsp:spPr>
        <a:xfrm>
          <a:off x="3627810" y="1114935"/>
          <a:ext cx="1110468" cy="92095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3654784" y="1141909"/>
        <a:ext cx="1056520" cy="867005"/>
      </dsp:txXfrm>
    </dsp:sp>
    <dsp:sp modelId="{FBB13242-5B22-41C7-8D6E-AAC3670C5AF0}">
      <dsp:nvSpPr>
        <dsp:cNvPr id="0" name=""/>
        <dsp:cNvSpPr/>
      </dsp:nvSpPr>
      <dsp:spPr>
        <a:xfrm>
          <a:off x="3627810" y="2330643"/>
          <a:ext cx="1110468" cy="1829358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3660334" y="2363167"/>
        <a:ext cx="1045420" cy="1764310"/>
      </dsp:txXfrm>
    </dsp:sp>
    <dsp:sp modelId="{DAE4C0A6-0F09-42B0-A066-8D7D9786B56B}">
      <dsp:nvSpPr>
        <dsp:cNvPr id="0" name=""/>
        <dsp:cNvSpPr/>
      </dsp:nvSpPr>
      <dsp:spPr>
        <a:xfrm>
          <a:off x="2424062" y="1114935"/>
          <a:ext cx="1110468" cy="92095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2451036" y="1141909"/>
        <a:ext cx="1056520" cy="867005"/>
      </dsp:txXfrm>
    </dsp:sp>
    <dsp:sp modelId="{3C0B6A76-4C25-4134-9658-B8FFDA803079}">
      <dsp:nvSpPr>
        <dsp:cNvPr id="0" name=""/>
        <dsp:cNvSpPr/>
      </dsp:nvSpPr>
      <dsp:spPr>
        <a:xfrm>
          <a:off x="2424062" y="2330643"/>
          <a:ext cx="1110468" cy="1829358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2456586" y="2363167"/>
        <a:ext cx="1045420" cy="1764310"/>
      </dsp:txXfrm>
    </dsp:sp>
    <dsp:sp modelId="{8DE8A6BE-4C75-49EE-BC67-7047ECF02B94}">
      <dsp:nvSpPr>
        <dsp:cNvPr id="0" name=""/>
        <dsp:cNvSpPr/>
      </dsp:nvSpPr>
      <dsp:spPr>
        <a:xfrm>
          <a:off x="1220315" y="1114935"/>
          <a:ext cx="1110468" cy="922197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1247325" y="1141945"/>
        <a:ext cx="1056448" cy="868177"/>
      </dsp:txXfrm>
    </dsp:sp>
    <dsp:sp modelId="{4D38C018-D88D-4464-9D53-9B9B447BBFD9}">
      <dsp:nvSpPr>
        <dsp:cNvPr id="0" name=""/>
        <dsp:cNvSpPr/>
      </dsp:nvSpPr>
      <dsp:spPr>
        <a:xfrm>
          <a:off x="1220315" y="2331887"/>
          <a:ext cx="1110468" cy="1829358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1252839" y="2364411"/>
        <a:ext cx="1045420" cy="1764310"/>
      </dsp:txXfrm>
    </dsp:sp>
    <dsp:sp modelId="{318BB8D4-E268-4E65-B86E-B08BC1E5FE65}">
      <dsp:nvSpPr>
        <dsp:cNvPr id="0" name=""/>
        <dsp:cNvSpPr/>
      </dsp:nvSpPr>
      <dsp:spPr>
        <a:xfrm>
          <a:off x="16567" y="1114935"/>
          <a:ext cx="1110468" cy="922197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43577" y="1141945"/>
        <a:ext cx="1056448" cy="868177"/>
      </dsp:txXfrm>
    </dsp:sp>
    <dsp:sp modelId="{6EFEF0C7-C4A2-4DC7-B92C-5B436EEC68EC}">
      <dsp:nvSpPr>
        <dsp:cNvPr id="0" name=""/>
        <dsp:cNvSpPr/>
      </dsp:nvSpPr>
      <dsp:spPr>
        <a:xfrm>
          <a:off x="16567" y="2331887"/>
          <a:ext cx="1110468" cy="1829358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/>
        </a:p>
      </dsp:txBody>
      <dsp:txXfrm>
        <a:off x="49091" y="2364411"/>
        <a:ext cx="1045420" cy="1764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50CA8C-A6B8-48E3-ADD9-CBE92630B523}">
      <dsp:nvSpPr>
        <dsp:cNvPr id="0" name=""/>
        <dsp:cNvSpPr/>
      </dsp:nvSpPr>
      <dsp:spPr>
        <a:xfrm>
          <a:off x="4886" y="2031"/>
          <a:ext cx="11967558" cy="64506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Database concepts</a:t>
          </a:r>
        </a:p>
      </dsp:txBody>
      <dsp:txXfrm>
        <a:off x="23779" y="20924"/>
        <a:ext cx="11929772" cy="607283"/>
      </dsp:txXfrm>
    </dsp:sp>
    <dsp:sp modelId="{4B278939-3801-4BF3-AF28-F0C6DB1D3EDC}">
      <dsp:nvSpPr>
        <dsp:cNvPr id="0" name=""/>
        <dsp:cNvSpPr/>
      </dsp:nvSpPr>
      <dsp:spPr>
        <a:xfrm>
          <a:off x="10850295" y="873079"/>
          <a:ext cx="1110468" cy="70606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Indexing</a:t>
          </a:r>
        </a:p>
      </dsp:txBody>
      <dsp:txXfrm>
        <a:off x="10870975" y="893759"/>
        <a:ext cx="1069108" cy="664704"/>
      </dsp:txXfrm>
    </dsp:sp>
    <dsp:sp modelId="{E831CB2D-D133-4417-9628-DDA9E54C0FAB}">
      <dsp:nvSpPr>
        <dsp:cNvPr id="0" name=""/>
        <dsp:cNvSpPr/>
      </dsp:nvSpPr>
      <dsp:spPr>
        <a:xfrm>
          <a:off x="10854618" y="1805122"/>
          <a:ext cx="1101822" cy="235469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The process of creating a database index, which is a data structure that improves the speed of data retrieval operations on a table</a:t>
          </a:r>
        </a:p>
      </dsp:txBody>
      <dsp:txXfrm>
        <a:off x="10886889" y="1837393"/>
        <a:ext cx="1037280" cy="2290157"/>
      </dsp:txXfrm>
    </dsp:sp>
    <dsp:sp modelId="{56E88B27-A8C8-474F-AA1E-8CA8AFF02238}">
      <dsp:nvSpPr>
        <dsp:cNvPr id="0" name=""/>
        <dsp:cNvSpPr/>
      </dsp:nvSpPr>
      <dsp:spPr>
        <a:xfrm>
          <a:off x="9646547" y="873079"/>
          <a:ext cx="1110468" cy="70606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Normalisation</a:t>
          </a:r>
        </a:p>
      </dsp:txBody>
      <dsp:txXfrm>
        <a:off x="9667227" y="893759"/>
        <a:ext cx="1069108" cy="664704"/>
      </dsp:txXfrm>
    </dsp:sp>
    <dsp:sp modelId="{AEB5D30F-9751-4707-BB61-521157CF5F93}">
      <dsp:nvSpPr>
        <dsp:cNvPr id="0" name=""/>
        <dsp:cNvSpPr/>
      </dsp:nvSpPr>
      <dsp:spPr>
        <a:xfrm>
          <a:off x="9650332" y="1805122"/>
          <a:ext cx="1102899" cy="235469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The process of arranging data in tables and setting their relationships to move them through normal forms</a:t>
          </a:r>
        </a:p>
      </dsp:txBody>
      <dsp:txXfrm>
        <a:off x="9682635" y="1837425"/>
        <a:ext cx="1038293" cy="2290093"/>
      </dsp:txXfrm>
    </dsp:sp>
    <dsp:sp modelId="{AFB3FC85-8AF6-4400-B1A9-1AA669F12083}">
      <dsp:nvSpPr>
        <dsp:cNvPr id="0" name=""/>
        <dsp:cNvSpPr/>
      </dsp:nvSpPr>
      <dsp:spPr>
        <a:xfrm>
          <a:off x="8442800" y="873079"/>
          <a:ext cx="1110468" cy="70606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Entity Relationship Modelling</a:t>
          </a:r>
        </a:p>
      </dsp:txBody>
      <dsp:txXfrm>
        <a:off x="8463480" y="893759"/>
        <a:ext cx="1069108" cy="664704"/>
      </dsp:txXfrm>
    </dsp:sp>
    <dsp:sp modelId="{AA43249A-78DC-405C-B8EE-7D87B4355462}">
      <dsp:nvSpPr>
        <dsp:cNvPr id="0" name=""/>
        <dsp:cNvSpPr/>
      </dsp:nvSpPr>
      <dsp:spPr>
        <a:xfrm>
          <a:off x="8446584" y="1805122"/>
          <a:ext cx="1102899" cy="235469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The process of producing a data model which describes data or information of a business system.</a:t>
          </a:r>
        </a:p>
      </dsp:txBody>
      <dsp:txXfrm>
        <a:off x="8478887" y="1837425"/>
        <a:ext cx="1038293" cy="2290093"/>
      </dsp:txXfrm>
    </dsp:sp>
    <dsp:sp modelId="{69D74DC8-827B-4BBC-88F5-8353291ECE09}">
      <dsp:nvSpPr>
        <dsp:cNvPr id="0" name=""/>
        <dsp:cNvSpPr/>
      </dsp:nvSpPr>
      <dsp:spPr>
        <a:xfrm>
          <a:off x="7239052" y="873079"/>
          <a:ext cx="1110468" cy="70606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Secondary Key</a:t>
          </a:r>
        </a:p>
      </dsp:txBody>
      <dsp:txXfrm>
        <a:off x="7259732" y="893759"/>
        <a:ext cx="1069108" cy="664704"/>
      </dsp:txXfrm>
    </dsp:sp>
    <dsp:sp modelId="{FEA478C6-7DCC-45D7-B1F7-B8A245D27484}">
      <dsp:nvSpPr>
        <dsp:cNvPr id="0" name=""/>
        <dsp:cNvSpPr/>
      </dsp:nvSpPr>
      <dsp:spPr>
        <a:xfrm>
          <a:off x="7242837" y="1805122"/>
          <a:ext cx="1102899" cy="235469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 key field in a table which can be used to access the table in a different way</a:t>
          </a:r>
        </a:p>
      </dsp:txBody>
      <dsp:txXfrm>
        <a:off x="7275140" y="1837425"/>
        <a:ext cx="1038293" cy="2290093"/>
      </dsp:txXfrm>
    </dsp:sp>
    <dsp:sp modelId="{12B848B0-A44B-4DD3-B089-7ED5CFD3EF5C}">
      <dsp:nvSpPr>
        <dsp:cNvPr id="0" name=""/>
        <dsp:cNvSpPr/>
      </dsp:nvSpPr>
      <dsp:spPr>
        <a:xfrm>
          <a:off x="6035305" y="873079"/>
          <a:ext cx="1110468" cy="70606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Foreign Key</a:t>
          </a:r>
        </a:p>
      </dsp:txBody>
      <dsp:txXfrm>
        <a:off x="6055985" y="893759"/>
        <a:ext cx="1069108" cy="664704"/>
      </dsp:txXfrm>
    </dsp:sp>
    <dsp:sp modelId="{67E8EC89-5EFB-4E2F-AB49-1300973FFA4B}">
      <dsp:nvSpPr>
        <dsp:cNvPr id="0" name=""/>
        <dsp:cNvSpPr/>
      </dsp:nvSpPr>
      <dsp:spPr>
        <a:xfrm>
          <a:off x="6039089" y="1805122"/>
          <a:ext cx="1102899" cy="235469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The linking field in the foreign table formed when a relationship is made.  The FK becomes, by default, the PK of the new table</a:t>
          </a:r>
        </a:p>
      </dsp:txBody>
      <dsp:txXfrm>
        <a:off x="6071392" y="1837425"/>
        <a:ext cx="1038293" cy="2290093"/>
      </dsp:txXfrm>
    </dsp:sp>
    <dsp:sp modelId="{2C73E294-7AFB-43C9-A891-37A80A6F2415}">
      <dsp:nvSpPr>
        <dsp:cNvPr id="0" name=""/>
        <dsp:cNvSpPr/>
      </dsp:nvSpPr>
      <dsp:spPr>
        <a:xfrm>
          <a:off x="4831557" y="873079"/>
          <a:ext cx="1110468" cy="70606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Primary Key</a:t>
          </a:r>
        </a:p>
      </dsp:txBody>
      <dsp:txXfrm>
        <a:off x="4852237" y="893759"/>
        <a:ext cx="1069108" cy="664704"/>
      </dsp:txXfrm>
    </dsp:sp>
    <dsp:sp modelId="{B4F4CA14-21E8-4AC4-9D2E-94751C16B534}">
      <dsp:nvSpPr>
        <dsp:cNvPr id="0" name=""/>
        <dsp:cNvSpPr/>
      </dsp:nvSpPr>
      <dsp:spPr>
        <a:xfrm>
          <a:off x="4835342" y="1805122"/>
          <a:ext cx="1102899" cy="2344418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A field that uniquely identifies a record in a table</a:t>
          </a:r>
          <a:endParaRPr lang="en-US" sz="1200" kern="1200" dirty="0"/>
        </a:p>
      </dsp:txBody>
      <dsp:txXfrm>
        <a:off x="4867645" y="1837425"/>
        <a:ext cx="1038293" cy="2279812"/>
      </dsp:txXfrm>
    </dsp:sp>
    <dsp:sp modelId="{4A30A400-72DF-4E41-9846-D713BC9EE937}">
      <dsp:nvSpPr>
        <dsp:cNvPr id="0" name=""/>
        <dsp:cNvSpPr/>
      </dsp:nvSpPr>
      <dsp:spPr>
        <a:xfrm>
          <a:off x="3627810" y="873079"/>
          <a:ext cx="1110468" cy="70606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Flat File</a:t>
          </a:r>
        </a:p>
      </dsp:txBody>
      <dsp:txXfrm>
        <a:off x="3648490" y="893759"/>
        <a:ext cx="1069108" cy="664704"/>
      </dsp:txXfrm>
    </dsp:sp>
    <dsp:sp modelId="{FBB13242-5B22-41C7-8D6E-AAC3670C5AF0}">
      <dsp:nvSpPr>
        <dsp:cNvPr id="0" name=""/>
        <dsp:cNvSpPr/>
      </dsp:nvSpPr>
      <dsp:spPr>
        <a:xfrm>
          <a:off x="3631055" y="1805122"/>
          <a:ext cx="1103977" cy="235469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Collection of tables which allows you to specify information for only one table at a time, storing that information independently</a:t>
          </a:r>
        </a:p>
      </dsp:txBody>
      <dsp:txXfrm>
        <a:off x="3663389" y="1837456"/>
        <a:ext cx="1039309" cy="2290031"/>
      </dsp:txXfrm>
    </dsp:sp>
    <dsp:sp modelId="{DAE4C0A6-0F09-42B0-A066-8D7D9786B56B}">
      <dsp:nvSpPr>
        <dsp:cNvPr id="0" name=""/>
        <dsp:cNvSpPr/>
      </dsp:nvSpPr>
      <dsp:spPr>
        <a:xfrm>
          <a:off x="2424062" y="873079"/>
          <a:ext cx="1110468" cy="70606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Relational Database</a:t>
          </a:r>
        </a:p>
      </dsp:txBody>
      <dsp:txXfrm>
        <a:off x="2444742" y="893759"/>
        <a:ext cx="1069108" cy="664704"/>
      </dsp:txXfrm>
    </dsp:sp>
    <dsp:sp modelId="{3C0B6A76-4C25-4134-9658-B8FFDA803079}">
      <dsp:nvSpPr>
        <dsp:cNvPr id="0" name=""/>
        <dsp:cNvSpPr/>
      </dsp:nvSpPr>
      <dsp:spPr>
        <a:xfrm>
          <a:off x="2427308" y="1805122"/>
          <a:ext cx="1103977" cy="235469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Collection of tables which allows you to specify information about multiple tables and the relationships between those tables</a:t>
          </a:r>
        </a:p>
      </dsp:txBody>
      <dsp:txXfrm>
        <a:off x="2459642" y="1837456"/>
        <a:ext cx="1039309" cy="2290031"/>
      </dsp:txXfrm>
    </dsp:sp>
    <dsp:sp modelId="{8DE8A6BE-4C75-49EE-BC67-7047ECF02B94}">
      <dsp:nvSpPr>
        <dsp:cNvPr id="0" name=""/>
        <dsp:cNvSpPr/>
      </dsp:nvSpPr>
      <dsp:spPr>
        <a:xfrm>
          <a:off x="1220315" y="873079"/>
          <a:ext cx="1110468" cy="707018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Record or Tuple</a:t>
          </a:r>
        </a:p>
      </dsp:txBody>
      <dsp:txXfrm>
        <a:off x="1241023" y="893787"/>
        <a:ext cx="1069052" cy="665602"/>
      </dsp:txXfrm>
    </dsp:sp>
    <dsp:sp modelId="{4D38C018-D88D-4464-9D53-9B9B447BBFD9}">
      <dsp:nvSpPr>
        <dsp:cNvPr id="0" name=""/>
        <dsp:cNvSpPr/>
      </dsp:nvSpPr>
      <dsp:spPr>
        <a:xfrm>
          <a:off x="1223560" y="1806076"/>
          <a:ext cx="1103977" cy="235469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All the information about one person or thing in a database table.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Essentially one complete row from a database</a:t>
          </a:r>
        </a:p>
      </dsp:txBody>
      <dsp:txXfrm>
        <a:off x="1255894" y="1838410"/>
        <a:ext cx="1039309" cy="2290031"/>
      </dsp:txXfrm>
    </dsp:sp>
    <dsp:sp modelId="{318BB8D4-E268-4E65-B86E-B08BC1E5FE65}">
      <dsp:nvSpPr>
        <dsp:cNvPr id="0" name=""/>
        <dsp:cNvSpPr/>
      </dsp:nvSpPr>
      <dsp:spPr>
        <a:xfrm>
          <a:off x="16567" y="873079"/>
          <a:ext cx="1110468" cy="707018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Attribute or Field</a:t>
          </a:r>
        </a:p>
      </dsp:txBody>
      <dsp:txXfrm>
        <a:off x="37275" y="893787"/>
        <a:ext cx="1069052" cy="665602"/>
      </dsp:txXfrm>
    </dsp:sp>
    <dsp:sp modelId="{6EFEF0C7-C4A2-4DC7-B92C-5B436EEC68EC}">
      <dsp:nvSpPr>
        <dsp:cNvPr id="0" name=""/>
        <dsp:cNvSpPr/>
      </dsp:nvSpPr>
      <dsp:spPr>
        <a:xfrm>
          <a:off x="19813" y="1806076"/>
          <a:ext cx="1103977" cy="2354699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One type of data in a database.  E.g. “Firstname”, “Phone Number” etc.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Essentially a column from a database</a:t>
          </a:r>
        </a:p>
      </dsp:txBody>
      <dsp:txXfrm>
        <a:off x="52147" y="1838410"/>
        <a:ext cx="1039309" cy="22900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19/08/2016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19/08/2016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19/08/2016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19/08/2016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19/08/2016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19/08/2016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19/08/2016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Year 13 </a:t>
            </a:r>
            <a:r>
              <a:rPr lang="en-GB" dirty="0">
                <a:solidFill>
                  <a:srgbClr val="C00000"/>
                </a:solidFill>
              </a:rPr>
              <a:t>Recap Lesson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10 - 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8" y="1559859"/>
            <a:ext cx="118219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How to use this resource</a:t>
            </a:r>
          </a:p>
          <a:p>
            <a:endParaRPr lang="en-GB" b="1" dirty="0"/>
          </a:p>
          <a:p>
            <a:pPr marL="342900" indent="-342900">
              <a:buAutoNum type="arabicPeriod"/>
            </a:pPr>
            <a:r>
              <a:rPr lang="en-GB" dirty="0"/>
              <a:t>This resource is designed to be delivered in a single lesson during the 2</a:t>
            </a:r>
            <a:r>
              <a:rPr lang="en-GB" baseline="30000" dirty="0"/>
              <a:t>nd</a:t>
            </a:r>
            <a:r>
              <a:rPr lang="en-GB" dirty="0"/>
              <a:t> year of the full two year A-Level course.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It acts as a revision / recap lesson on all the material delivered as part of the one year AS-Level course.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Remind students that all material covered in year one is re-examined at the end of the full two-year course.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This resource should be covered first as a refresher and then the additional activities for the full A-Level can be delivered, thus allowing students to deepen and consolidate their understanding to include the extra knowledge required of the topic for the full two year course.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9893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1.3.1a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10 - 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29195"/>
            <a:ext cx="12084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You leant a lot of fundamentals concepts regarding databases in year 1 of course.  How many can you recall without using any additional resources, and can you explain them? 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93779273"/>
              </p:ext>
            </p:extLst>
          </p:nvPr>
        </p:nvGraphicFramePr>
        <p:xfrm>
          <a:off x="107577" y="1975526"/>
          <a:ext cx="11977331" cy="4162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Relational database, flat file, primary key, foreign key, secondary key, entity relationship modelling, normalisation and indexing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10 - 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1329195"/>
            <a:ext cx="12084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You leant a lot of fundamentals concepts regarding databases in year 1 of course.  How many can you recall without using any additional resources, and can you explain them? 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829583913"/>
              </p:ext>
            </p:extLst>
          </p:nvPr>
        </p:nvGraphicFramePr>
        <p:xfrm>
          <a:off x="107577" y="1975526"/>
          <a:ext cx="11977331" cy="4162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998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1.3.1b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10 - 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150" y="1374376"/>
            <a:ext cx="10258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Start by naming the data capture methods on the left.</a:t>
            </a:r>
          </a:p>
          <a:p>
            <a:pPr marL="342900" indent="-342900">
              <a:buAutoNum type="arabicPeriod"/>
            </a:pPr>
            <a:r>
              <a:rPr lang="en-GB" dirty="0"/>
              <a:t>Then on the right suggest a range of ways in which data once capture could be managed and exchanged.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373091"/>
              </p:ext>
            </p:extLst>
          </p:nvPr>
        </p:nvGraphicFramePr>
        <p:xfrm>
          <a:off x="172862" y="2084062"/>
          <a:ext cx="11870857" cy="46050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44046">
                  <a:extLst>
                    <a:ext uri="{9D8B030D-6E8A-4147-A177-3AD203B41FA5}">
                      <a16:colId xmlns:a16="http://schemas.microsoft.com/office/drawing/2014/main" val="2299260560"/>
                    </a:ext>
                  </a:extLst>
                </a:gridCol>
                <a:gridCol w="2232454">
                  <a:extLst>
                    <a:ext uri="{9D8B030D-6E8A-4147-A177-3AD203B41FA5}">
                      <a16:colId xmlns:a16="http://schemas.microsoft.com/office/drawing/2014/main" val="631419487"/>
                    </a:ext>
                  </a:extLst>
                </a:gridCol>
                <a:gridCol w="1227438">
                  <a:extLst>
                    <a:ext uri="{9D8B030D-6E8A-4147-A177-3AD203B41FA5}">
                      <a16:colId xmlns:a16="http://schemas.microsoft.com/office/drawing/2014/main" val="1759236599"/>
                    </a:ext>
                  </a:extLst>
                </a:gridCol>
                <a:gridCol w="2372497">
                  <a:extLst>
                    <a:ext uri="{9D8B030D-6E8A-4147-A177-3AD203B41FA5}">
                      <a16:colId xmlns:a16="http://schemas.microsoft.com/office/drawing/2014/main" val="1721352262"/>
                    </a:ext>
                  </a:extLst>
                </a:gridCol>
                <a:gridCol w="4794422">
                  <a:extLst>
                    <a:ext uri="{9D8B030D-6E8A-4147-A177-3AD203B41FA5}">
                      <a16:colId xmlns:a16="http://schemas.microsoft.com/office/drawing/2014/main" val="884193467"/>
                    </a:ext>
                  </a:extLst>
                </a:gridCol>
              </a:tblGrid>
              <a:tr h="34335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Data capture method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Data capture method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Ways data can be managed &amp; exchanged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477813"/>
                  </a:ext>
                </a:extLst>
              </a:tr>
              <a:tr h="8523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1771053"/>
                  </a:ext>
                </a:extLst>
              </a:tr>
              <a:tr h="8523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268926"/>
                  </a:ext>
                </a:extLst>
              </a:tr>
              <a:tr h="8523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197223"/>
                  </a:ext>
                </a:extLst>
              </a:tr>
              <a:tr h="8523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135956"/>
                  </a:ext>
                </a:extLst>
              </a:tr>
              <a:tr h="8523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271028"/>
                  </a:ext>
                </a:extLst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3" r="34863" b="34534"/>
          <a:stretch/>
        </p:blipFill>
        <p:spPr bwMode="auto">
          <a:xfrm>
            <a:off x="3707519" y="2471897"/>
            <a:ext cx="997831" cy="7790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594" y="4921137"/>
            <a:ext cx="1004365" cy="87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595" y="3276599"/>
            <a:ext cx="1076755" cy="837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 descr="http://www.radiootd.com/wp-content/uploads/2011/12/apple-voice-memos-voice-recorder-iphon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319" y="5870033"/>
            <a:ext cx="531950" cy="79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http://www.barcodeman.co.uk/altek/simple/sim6a-blk.jpg"/>
          <p:cNvPicPr/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33" y="5051788"/>
            <a:ext cx="952016" cy="7394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http://www.deftun.com/pic/201231216201149753.jpg"/>
          <p:cNvPicPr/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65" y="5833630"/>
            <a:ext cx="1025820" cy="8554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http://i.telegraph.co.uk/multimedia/archive/01202/PF-chip-and-pin_1202048c.jpg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05"/>
          <a:stretch/>
        </p:blipFill>
        <p:spPr bwMode="auto">
          <a:xfrm>
            <a:off x="174513" y="3297788"/>
            <a:ext cx="1011736" cy="8297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 descr="http://www.lawyersandsettlements.com/blog/wp-content/uploads/2010/02/webcam.jpg"/>
          <p:cNvPicPr/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62" y="2445824"/>
            <a:ext cx="832154" cy="830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 descr="http://www.rapidonline.com/catalogueimages/module/M124931P01WL.jpg"/>
          <p:cNvPicPr/>
          <p:nvPr/>
        </p:nvPicPr>
        <p:blipFill rotWithShape="1"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4" r="40500" b="3334"/>
          <a:stretch/>
        </p:blipFill>
        <p:spPr bwMode="auto">
          <a:xfrm>
            <a:off x="3855135" y="4128131"/>
            <a:ext cx="541605" cy="849744"/>
          </a:xfrm>
          <a:prstGeom prst="rect">
            <a:avLst/>
          </a:prstGeom>
          <a:ln>
            <a:noFill/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Picture 2" descr="https://m2.behance.net/rendition/pm/2675587/disp/e1a6996c1e7c118022934a43f40d047f.pn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6065" y="4166214"/>
            <a:ext cx="823091" cy="770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7470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Methods of capturing, selecting, managing and exchanging data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10 - 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150" y="1374376"/>
            <a:ext cx="10258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Start by naming the data capture methods on the left.</a:t>
            </a:r>
          </a:p>
          <a:p>
            <a:pPr marL="342900" indent="-342900">
              <a:buAutoNum type="arabicPeriod"/>
            </a:pPr>
            <a:r>
              <a:rPr lang="en-GB" dirty="0"/>
              <a:t>Then on the right suggest a range of ways in which data once capture could be managed and exchanged.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470738"/>
              </p:ext>
            </p:extLst>
          </p:nvPr>
        </p:nvGraphicFramePr>
        <p:xfrm>
          <a:off x="172862" y="2084062"/>
          <a:ext cx="11870857" cy="46213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44046">
                  <a:extLst>
                    <a:ext uri="{9D8B030D-6E8A-4147-A177-3AD203B41FA5}">
                      <a16:colId xmlns:a16="http://schemas.microsoft.com/office/drawing/2014/main" val="2299260560"/>
                    </a:ext>
                  </a:extLst>
                </a:gridCol>
                <a:gridCol w="2232454">
                  <a:extLst>
                    <a:ext uri="{9D8B030D-6E8A-4147-A177-3AD203B41FA5}">
                      <a16:colId xmlns:a16="http://schemas.microsoft.com/office/drawing/2014/main" val="631419487"/>
                    </a:ext>
                  </a:extLst>
                </a:gridCol>
                <a:gridCol w="1227438">
                  <a:extLst>
                    <a:ext uri="{9D8B030D-6E8A-4147-A177-3AD203B41FA5}">
                      <a16:colId xmlns:a16="http://schemas.microsoft.com/office/drawing/2014/main" val="1759236599"/>
                    </a:ext>
                  </a:extLst>
                </a:gridCol>
                <a:gridCol w="2372497">
                  <a:extLst>
                    <a:ext uri="{9D8B030D-6E8A-4147-A177-3AD203B41FA5}">
                      <a16:colId xmlns:a16="http://schemas.microsoft.com/office/drawing/2014/main" val="1721352262"/>
                    </a:ext>
                  </a:extLst>
                </a:gridCol>
                <a:gridCol w="4794422">
                  <a:extLst>
                    <a:ext uri="{9D8B030D-6E8A-4147-A177-3AD203B41FA5}">
                      <a16:colId xmlns:a16="http://schemas.microsoft.com/office/drawing/2014/main" val="884193467"/>
                    </a:ext>
                  </a:extLst>
                </a:gridCol>
              </a:tblGrid>
              <a:tr h="34335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Data capture method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Data capture method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Ways data can be managed &amp; exchanged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477813"/>
                  </a:ext>
                </a:extLst>
              </a:tr>
              <a:tr h="8523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Webcam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Online form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Email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Shared network drives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Databases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EDI</a:t>
                      </a:r>
                      <a:r>
                        <a:rPr lang="en-GB" sz="1400" baseline="0" dirty="0"/>
                        <a:t> (Electronic data exchange)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/>
                        <a:t>Cloud storage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/>
                        <a:t>SQL / XML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1771053"/>
                  </a:ext>
                </a:extLst>
              </a:tr>
              <a:tr h="8523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Chip &amp; pin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Near field communication (NFC)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268926"/>
                  </a:ext>
                </a:extLst>
              </a:tr>
              <a:tr h="8523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Paper based 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Sensors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197223"/>
                  </a:ext>
                </a:extLst>
              </a:tr>
              <a:tr h="8523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Barcode</a:t>
                      </a:r>
                      <a:r>
                        <a:rPr lang="en-GB" baseline="0" dirty="0"/>
                        <a:t> scanner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Radio Frequency Identification Devices (RFID)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135956"/>
                  </a:ext>
                </a:extLst>
              </a:tr>
              <a:tr h="8523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Magnetic stripe</a:t>
                      </a:r>
                      <a:r>
                        <a:rPr lang="en-GB" baseline="0" dirty="0"/>
                        <a:t> card reader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Microphone /</a:t>
                      </a:r>
                      <a:r>
                        <a:rPr lang="en-GB" baseline="0" dirty="0"/>
                        <a:t> </a:t>
                      </a:r>
                    </a:p>
                    <a:p>
                      <a:r>
                        <a:rPr lang="en-GB" baseline="0" dirty="0"/>
                        <a:t>Voice recognition</a:t>
                      </a:r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271028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3" r="34863" b="34534"/>
          <a:stretch/>
        </p:blipFill>
        <p:spPr bwMode="auto">
          <a:xfrm>
            <a:off x="3707519" y="2471897"/>
            <a:ext cx="997831" cy="7790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594" y="4921137"/>
            <a:ext cx="1004365" cy="87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595" y="3276599"/>
            <a:ext cx="1076755" cy="837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 descr="http://www.radiootd.com/wp-content/uploads/2011/12/apple-voice-memos-voice-recorder-iphon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319" y="5886509"/>
            <a:ext cx="531950" cy="79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http://www.barcodeman.co.uk/altek/simple/sim6a-blk.jpg"/>
          <p:cNvPicPr/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33" y="5051788"/>
            <a:ext cx="952016" cy="7394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http://www.deftun.com/pic/201231216201149753.jpg"/>
          <p:cNvPicPr/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03" y="5850106"/>
            <a:ext cx="1025820" cy="8554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http://i.telegraph.co.uk/multimedia/archive/01202/PF-chip-and-pin_1202048c.jpg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05"/>
          <a:stretch/>
        </p:blipFill>
        <p:spPr bwMode="auto">
          <a:xfrm>
            <a:off x="174513" y="3297788"/>
            <a:ext cx="1011736" cy="8297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 descr="http://www.lawyersandsettlements.com/blog/wp-content/uploads/2010/02/webcam.jpg"/>
          <p:cNvPicPr/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62" y="2445824"/>
            <a:ext cx="832154" cy="830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 descr="http://www.rapidonline.com/catalogueimages/module/M124931P01WL.jpg"/>
          <p:cNvPicPr/>
          <p:nvPr/>
        </p:nvPicPr>
        <p:blipFill rotWithShape="1"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4" r="40500" b="3334"/>
          <a:stretch/>
        </p:blipFill>
        <p:spPr bwMode="auto">
          <a:xfrm>
            <a:off x="3855135" y="4128131"/>
            <a:ext cx="541605" cy="849744"/>
          </a:xfrm>
          <a:prstGeom prst="rect">
            <a:avLst/>
          </a:prstGeom>
          <a:ln>
            <a:noFill/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 descr="https://m2.behance.net/rendition/pm/2675587/disp/e1a6996c1e7c118022934a43f40d047f.pn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6065" y="4166214"/>
            <a:ext cx="823091" cy="770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574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606</Words>
  <Application>Microsoft Office PowerPoint</Application>
  <PresentationFormat>Widescreen</PresentationFormat>
  <Paragraphs>74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35</cp:revision>
  <dcterms:created xsi:type="dcterms:W3CDTF">2014-10-30T19:23:19Z</dcterms:created>
  <dcterms:modified xsi:type="dcterms:W3CDTF">2016-08-19T13:54:57Z</dcterms:modified>
</cp:coreProperties>
</file>