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Modes of addressing memory (immediate, direct, indirect and indexed)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Types of programming language 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428053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Memory addressing treasure hunt.  Following the instructions, where is the treasure located?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362710"/>
              </p:ext>
            </p:extLst>
          </p:nvPr>
        </p:nvGraphicFramePr>
        <p:xfrm>
          <a:off x="7018615" y="1849190"/>
          <a:ext cx="5115720" cy="4937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08477">
                  <a:extLst>
                    <a:ext uri="{9D8B030D-6E8A-4147-A177-3AD203B41FA5}">
                      <a16:colId xmlns:a16="http://schemas.microsoft.com/office/drawing/2014/main" val="4131635519"/>
                    </a:ext>
                  </a:extLst>
                </a:gridCol>
                <a:gridCol w="1746422">
                  <a:extLst>
                    <a:ext uri="{9D8B030D-6E8A-4147-A177-3AD203B41FA5}">
                      <a16:colId xmlns:a16="http://schemas.microsoft.com/office/drawing/2014/main" val="196226813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283202960"/>
                    </a:ext>
                  </a:extLst>
                </a:gridCol>
                <a:gridCol w="1746421">
                  <a:extLst>
                    <a:ext uri="{9D8B030D-6E8A-4147-A177-3AD203B41FA5}">
                      <a16:colId xmlns:a16="http://schemas.microsoft.com/office/drawing/2014/main" val="3651575508"/>
                    </a:ext>
                  </a:extLst>
                </a:gridCol>
              </a:tblGrid>
              <a:tr h="12654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Contents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798636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6705917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128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9343656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Index 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247022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674246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Direct 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Indexed</a:t>
                      </a:r>
                      <a:r>
                        <a:rPr lang="en-GB" sz="1200" baseline="0" dirty="0"/>
                        <a:t> 000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784797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1320919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Direct 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020612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Indirect 008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95631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746684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Indirect</a:t>
                      </a:r>
                      <a:r>
                        <a:rPr lang="en-GB" sz="1200" baseline="0" dirty="0"/>
                        <a:t> 027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Direct 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0353547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665996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1023840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800453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Set IR to 010 / Direct 030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Indirect 002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6418389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079058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701454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Index 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102759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258901"/>
              </p:ext>
            </p:extLst>
          </p:nvPr>
        </p:nvGraphicFramePr>
        <p:xfrm>
          <a:off x="5431458" y="1849190"/>
          <a:ext cx="1526770" cy="548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6770">
                  <a:extLst>
                    <a:ext uri="{9D8B030D-6E8A-4147-A177-3AD203B41FA5}">
                      <a16:colId xmlns:a16="http://schemas.microsoft.com/office/drawing/2014/main" val="1948982402"/>
                    </a:ext>
                  </a:extLst>
                </a:gridCol>
              </a:tblGrid>
              <a:tr h="221737">
                <a:tc>
                  <a:txBody>
                    <a:bodyPr/>
                    <a:lstStyle/>
                    <a:p>
                      <a:r>
                        <a:rPr lang="en-GB" sz="1200" dirty="0"/>
                        <a:t>Initial Index Register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4366442"/>
                  </a:ext>
                </a:extLst>
              </a:tr>
              <a:tr h="221737">
                <a:tc>
                  <a:txBody>
                    <a:bodyPr/>
                    <a:lstStyle/>
                    <a:p>
                      <a:r>
                        <a:rPr lang="en-GB" sz="1200" dirty="0"/>
                        <a:t>004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113537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20844" y="2213164"/>
            <a:ext cx="2467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Start with Direct 009</a:t>
            </a:r>
          </a:p>
        </p:txBody>
      </p:sp>
      <p:pic>
        <p:nvPicPr>
          <p:cNvPr id="11" name="Picture 10" descr="Treasure Chest | Explore Alan Dean's photos on Flickr. Alan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856" y="5711079"/>
            <a:ext cx="1048285" cy="1075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957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127</Words>
  <Application>Microsoft Office PowerPoint</Application>
  <PresentationFormat>Widescreen</PresentationFormat>
  <Paragraphs>78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64</cp:revision>
  <dcterms:created xsi:type="dcterms:W3CDTF">2014-10-30T19:23:19Z</dcterms:created>
  <dcterms:modified xsi:type="dcterms:W3CDTF">2016-08-11T17:30:43Z</dcterms:modified>
</cp:coreProperties>
</file>