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Run length encoding and dictionary coding for lossless compression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Compression, Encryption and Hashing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Using Dictionary coding, encode your own message / limerick into a compressed data stream.  Give it to someone else to decode.</a:t>
            </a:r>
          </a:p>
        </p:txBody>
      </p:sp>
      <p:graphicFrame>
        <p:nvGraphicFramePr>
          <p:cNvPr id="118" name="Table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334481"/>
              </p:ext>
            </p:extLst>
          </p:nvPr>
        </p:nvGraphicFramePr>
        <p:xfrm>
          <a:off x="1817814" y="1889538"/>
          <a:ext cx="2251677" cy="4876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99526">
                  <a:extLst>
                    <a:ext uri="{9D8B030D-6E8A-4147-A177-3AD203B41FA5}">
                      <a16:colId xmlns:a16="http://schemas.microsoft.com/office/drawing/2014/main" val="3330645714"/>
                    </a:ext>
                  </a:extLst>
                </a:gridCol>
                <a:gridCol w="1252151">
                  <a:extLst>
                    <a:ext uri="{9D8B030D-6E8A-4147-A177-3AD203B41FA5}">
                      <a16:colId xmlns:a16="http://schemas.microsoft.com/office/drawing/2014/main" val="3024400164"/>
                    </a:ext>
                  </a:extLst>
                </a:gridCol>
              </a:tblGrid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034465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914223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838569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160070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70199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838200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437374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452017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562977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00718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316762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530618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239095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204039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598100"/>
                  </a:ext>
                </a:extLst>
              </a:tr>
              <a:tr h="216901">
                <a:tc>
                  <a:txBody>
                    <a:bodyPr/>
                    <a:lstStyle/>
                    <a:p>
                      <a:r>
                        <a:rPr lang="en-GB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289576"/>
                  </a:ext>
                </a:extLst>
              </a:tr>
            </a:tbl>
          </a:graphicData>
        </a:graphic>
      </p:graphicFrame>
      <p:sp>
        <p:nvSpPr>
          <p:cNvPr id="119" name="TextBox 118"/>
          <p:cNvSpPr txBox="1"/>
          <p:nvPr/>
        </p:nvSpPr>
        <p:spPr>
          <a:xfrm>
            <a:off x="4794422" y="2042984"/>
            <a:ext cx="311854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Compressed message:</a:t>
            </a:r>
          </a:p>
          <a:p>
            <a:endParaRPr lang="en-GB" dirty="0"/>
          </a:p>
          <a:p>
            <a:r>
              <a:rPr lang="en-GB" i="1" dirty="0">
                <a:solidFill>
                  <a:srgbClr val="C00000"/>
                </a:solidFill>
              </a:rPr>
              <a:t>&lt;compressed message stream&gt;</a:t>
            </a:r>
          </a:p>
          <a:p>
            <a:endParaRPr lang="en-GB" dirty="0"/>
          </a:p>
          <a:p>
            <a:r>
              <a:rPr lang="en-GB" dirty="0"/>
              <a:t>Original message:</a:t>
            </a:r>
          </a:p>
          <a:p>
            <a:endParaRPr lang="en-GB" dirty="0"/>
          </a:p>
          <a:p>
            <a:endParaRPr lang="en-GB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66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70</cp:revision>
  <dcterms:created xsi:type="dcterms:W3CDTF">2014-10-30T19:23:19Z</dcterms:created>
  <dcterms:modified xsi:type="dcterms:W3CDTF">2016-08-16T11:08:06Z</dcterms:modified>
</cp:coreProperties>
</file>