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84" autoAdjust="0"/>
    <p:restoredTop sz="94660"/>
  </p:normalViewPr>
  <p:slideViewPr>
    <p:cSldViewPr snapToGrid="0">
      <p:cViewPr varScale="1">
        <p:scale>
          <a:sx n="113" d="100"/>
          <a:sy n="113" d="100"/>
        </p:scale>
        <p:origin x="510" y="108"/>
      </p:cViewPr>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10/02/2016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29256349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10/02/2016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534430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10/02/2016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0614298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69B43921-457F-42D7-9A5E-1FB398760551}" type="datetimeFigureOut">
              <a:rPr lang="en-GB" smtClean="0"/>
              <a:t>10/02/2016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2016968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9B43921-457F-42D7-9A5E-1FB398760551}" type="datetimeFigureOut">
              <a:rPr lang="en-GB" smtClean="0"/>
              <a:t>10/02/2016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20235709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69B43921-457F-42D7-9A5E-1FB398760551}" type="datetimeFigureOut">
              <a:rPr lang="en-GB" smtClean="0"/>
              <a:t>10/02/2016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11378960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69B43921-457F-42D7-9A5E-1FB398760551}" type="datetimeFigureOut">
              <a:rPr lang="en-GB" smtClean="0"/>
              <a:t>10/02/2016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488076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69B43921-457F-42D7-9A5E-1FB398760551}" type="datetimeFigureOut">
              <a:rPr lang="en-GB" smtClean="0"/>
              <a:t>10/02/2016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247785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B43921-457F-42D7-9A5E-1FB398760551}" type="datetimeFigureOut">
              <a:rPr lang="en-GB" smtClean="0"/>
              <a:t>10/02/2016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3680020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B43921-457F-42D7-9A5E-1FB398760551}" type="datetimeFigureOut">
              <a:rPr lang="en-GB" smtClean="0"/>
              <a:t>10/02/2016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631723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9B43921-457F-42D7-9A5E-1FB398760551}" type="datetimeFigureOut">
              <a:rPr lang="en-GB" smtClean="0"/>
              <a:t>10/02/2016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1C0A8E-E8C2-469C-905E-C6857145D775}" type="slidenum">
              <a:rPr lang="en-GB" smtClean="0"/>
              <a:t>‹#›</a:t>
            </a:fld>
            <a:endParaRPr lang="en-GB"/>
          </a:p>
        </p:txBody>
      </p:sp>
    </p:spTree>
    <p:extLst>
      <p:ext uri="{BB962C8B-B14F-4D97-AF65-F5344CB8AC3E}">
        <p14:creationId xmlns:p14="http://schemas.microsoft.com/office/powerpoint/2010/main" val="1674976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pic>
        <p:nvPicPr>
          <p:cNvPr id="16" name="Picture 15"/>
          <p:cNvPicPr>
            <a:picLocks noChangeAspect="1"/>
          </p:cNvPicPr>
          <p:nvPr userDrawn="1"/>
        </p:nvPicPr>
        <p:blipFill rotWithShape="1">
          <a:blip r:embed="rId13" cstate="print">
            <a:extLst>
              <a:ext uri="{28A0092B-C50C-407E-A947-70E740481C1C}">
                <a14:useLocalDpi xmlns:a14="http://schemas.microsoft.com/office/drawing/2010/main" val="0"/>
              </a:ext>
            </a:extLst>
          </a:blip>
          <a:srcRect l="18478"/>
          <a:stretch/>
        </p:blipFill>
        <p:spPr>
          <a:xfrm>
            <a:off x="0" y="-22878"/>
            <a:ext cx="12191999" cy="1337328"/>
          </a:xfrm>
          <a:prstGeom prst="rect">
            <a:avLst/>
          </a:prstGeom>
        </p:spPr>
      </p:pic>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B43921-457F-42D7-9A5E-1FB398760551}" type="datetimeFigureOut">
              <a:rPr lang="en-GB" smtClean="0"/>
              <a:t>10/02/2016</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1C0A8E-E8C2-469C-905E-C6857145D775}" type="slidenum">
              <a:rPr lang="en-GB" smtClean="0"/>
              <a:t>‹#›</a:t>
            </a:fld>
            <a:endParaRPr lang="en-GB"/>
          </a:p>
        </p:txBody>
      </p:sp>
      <p:cxnSp>
        <p:nvCxnSpPr>
          <p:cNvPr id="14" name="Straight Connector 13"/>
          <p:cNvCxnSpPr/>
          <p:nvPr userDrawn="1"/>
        </p:nvCxnSpPr>
        <p:spPr>
          <a:xfrm>
            <a:off x="0" y="1314450"/>
            <a:ext cx="12192000" cy="0"/>
          </a:xfrm>
          <a:prstGeom prst="line">
            <a:avLst/>
          </a:prstGeom>
          <a:ln w="28575">
            <a:solidFill>
              <a:srgbClr val="C00000"/>
            </a:solidFill>
          </a:ln>
        </p:spPr>
        <p:style>
          <a:lnRef idx="1">
            <a:schemeClr val="accent1"/>
          </a:lnRef>
          <a:fillRef idx="0">
            <a:schemeClr val="accent1"/>
          </a:fillRef>
          <a:effectRef idx="0">
            <a:schemeClr val="accent1"/>
          </a:effectRef>
          <a:fontRef idx="minor">
            <a:schemeClr val="tx1"/>
          </a:fontRef>
        </p:style>
      </p:cxnSp>
      <p:pic>
        <p:nvPicPr>
          <p:cNvPr id="62" name="Picture 61"/>
          <p:cNvPicPr>
            <a:picLocks noChangeAspect="1"/>
          </p:cNvPicPr>
          <p:nvPr userDrawn="1"/>
        </p:nvPicPr>
        <p:blipFill>
          <a:blip r:embed="rId1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0" y="6253601"/>
            <a:ext cx="1225454" cy="604399"/>
          </a:xfrm>
          <a:prstGeom prst="rect">
            <a:avLst/>
          </a:prstGeom>
        </p:spPr>
      </p:pic>
    </p:spTree>
    <p:extLst>
      <p:ext uri="{BB962C8B-B14F-4D97-AF65-F5344CB8AC3E}">
        <p14:creationId xmlns:p14="http://schemas.microsoft.com/office/powerpoint/2010/main" val="2895393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85776"/>
            <a:ext cx="12192000" cy="369332"/>
          </a:xfrm>
          <a:prstGeom prst="rect">
            <a:avLst/>
          </a:prstGeom>
        </p:spPr>
        <p:txBody>
          <a:bodyPr wrap="square">
            <a:spAutoFit/>
          </a:bodyPr>
          <a:lstStyle/>
          <a:p>
            <a:r>
              <a:rPr lang="en-GB" dirty="0">
                <a:solidFill>
                  <a:srgbClr val="C00000"/>
                </a:solidFill>
              </a:rPr>
              <a:t>Characteristics of networks and the importance of protocols and standards</a:t>
            </a:r>
          </a:p>
        </p:txBody>
      </p:sp>
      <p:sp>
        <p:nvSpPr>
          <p:cNvPr id="7" name="Rectangle 6"/>
          <p:cNvSpPr/>
          <p:nvPr/>
        </p:nvSpPr>
        <p:spPr>
          <a:xfrm>
            <a:off x="0" y="0"/>
            <a:ext cx="12192000" cy="461665"/>
          </a:xfrm>
          <a:prstGeom prst="rect">
            <a:avLst/>
          </a:prstGeom>
        </p:spPr>
        <p:txBody>
          <a:bodyPr wrap="square">
            <a:spAutoFit/>
          </a:bodyPr>
          <a:lstStyle/>
          <a:p>
            <a:r>
              <a:rPr lang="en-GB" sz="2400" b="1" dirty="0" smtClean="0">
                <a:solidFill>
                  <a:srgbClr val="C00000"/>
                </a:solidFill>
              </a:rPr>
              <a:t>Networks</a:t>
            </a:r>
            <a:endParaRPr lang="en-GB" sz="2400" dirty="0">
              <a:solidFill>
                <a:srgbClr val="C00000"/>
              </a:solidFill>
            </a:endParaRPr>
          </a:p>
        </p:txBody>
      </p:sp>
      <p:sp>
        <p:nvSpPr>
          <p:cNvPr id="3" name="TextBox 2"/>
          <p:cNvSpPr txBox="1"/>
          <p:nvPr/>
        </p:nvSpPr>
        <p:spPr>
          <a:xfrm>
            <a:off x="107577" y="1360358"/>
            <a:ext cx="11950311" cy="1815882"/>
          </a:xfrm>
          <a:prstGeom prst="rect">
            <a:avLst/>
          </a:prstGeom>
          <a:noFill/>
        </p:spPr>
        <p:txBody>
          <a:bodyPr wrap="square" rtlCol="0">
            <a:spAutoFit/>
          </a:bodyPr>
          <a:lstStyle/>
          <a:p>
            <a:r>
              <a:rPr lang="en-GB" sz="1600" dirty="0" smtClean="0"/>
              <a:t>1. The Head of Design Technology has recently acquired an additional classroom, and is investing in some new CAD/CAM equipment: an embroidery machine, a CNC router, a 3D printer, and an A2 canvas printer.  He has suggested that he would like to connect a desktop computer to each device so students can produce their work on that computer and output the results.  He doesn’t really see why these computers should be cabled together.  He thinks it’s unnecessary.  It’s extra time, money and hassle.</a:t>
            </a:r>
          </a:p>
          <a:p>
            <a:endParaRPr lang="en-GB" sz="1600" dirty="0" smtClean="0"/>
          </a:p>
          <a:p>
            <a:r>
              <a:rPr lang="en-GB" sz="1600" dirty="0" smtClean="0"/>
              <a:t>Draw up a list of user-cases to present to the teacher, explaining why it would be more beneficial to the students, and the teachers if these computers were networked.</a:t>
            </a:r>
          </a:p>
        </p:txBody>
      </p:sp>
    </p:spTree>
    <p:extLst>
      <p:ext uri="{BB962C8B-B14F-4D97-AF65-F5344CB8AC3E}">
        <p14:creationId xmlns:p14="http://schemas.microsoft.com/office/powerpoint/2010/main" val="298699924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619</TotalTime>
  <Words>138</Words>
  <Application>Microsoft Office PowerPoint</Application>
  <PresentationFormat>Widescreen</PresentationFormat>
  <Paragraphs>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Craig Sargent</dc:creator>
  <cp:lastModifiedBy>D Hillyard</cp:lastModifiedBy>
  <cp:revision>70</cp:revision>
  <dcterms:created xsi:type="dcterms:W3CDTF">2014-10-30T19:23:19Z</dcterms:created>
  <dcterms:modified xsi:type="dcterms:W3CDTF">2016-02-10T20:13:37Z</dcterms:modified>
</cp:coreProperties>
</file>