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24/08/2016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Network security and threats, use of firewalls, proxies and encryption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Networks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360358"/>
            <a:ext cx="11952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1600" dirty="0"/>
              <a:t>A medium sized business is setting up a new office in another town.  They need to be able to communicate and transfer sensitive data between their two offices.  Suggest a range of ways in which they could secure their network and briefly explain how each method would help secure their system.</a:t>
            </a:r>
          </a:p>
        </p:txBody>
      </p:sp>
      <p:sp>
        <p:nvSpPr>
          <p:cNvPr id="4" name="Rectangle: Rounded Corners 3"/>
          <p:cNvSpPr/>
          <p:nvPr/>
        </p:nvSpPr>
        <p:spPr>
          <a:xfrm>
            <a:off x="5231027" y="3698788"/>
            <a:ext cx="1721707" cy="68374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Methods to secure a network</a:t>
            </a:r>
          </a:p>
        </p:txBody>
      </p:sp>
      <p:sp>
        <p:nvSpPr>
          <p:cNvPr id="8" name="Rectangle: Rounded Corners 7"/>
          <p:cNvSpPr/>
          <p:nvPr/>
        </p:nvSpPr>
        <p:spPr>
          <a:xfrm>
            <a:off x="3118022" y="3015047"/>
            <a:ext cx="1721707" cy="68374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Method 1</a:t>
            </a:r>
          </a:p>
        </p:txBody>
      </p:sp>
      <p:sp>
        <p:nvSpPr>
          <p:cNvPr id="9" name="Rectangle: Rounded Corners 8"/>
          <p:cNvSpPr/>
          <p:nvPr/>
        </p:nvSpPr>
        <p:spPr>
          <a:xfrm>
            <a:off x="7344032" y="3015046"/>
            <a:ext cx="1721707" cy="68374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Method 2</a:t>
            </a:r>
          </a:p>
        </p:txBody>
      </p:sp>
      <p:sp>
        <p:nvSpPr>
          <p:cNvPr id="10" name="Rectangle: Rounded Corners 9"/>
          <p:cNvSpPr/>
          <p:nvPr/>
        </p:nvSpPr>
        <p:spPr>
          <a:xfrm>
            <a:off x="3118022" y="4716161"/>
            <a:ext cx="1721707" cy="68374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Method 3</a:t>
            </a:r>
          </a:p>
        </p:txBody>
      </p:sp>
      <p:sp>
        <p:nvSpPr>
          <p:cNvPr id="11" name="Rectangle: Rounded Corners 10"/>
          <p:cNvSpPr/>
          <p:nvPr/>
        </p:nvSpPr>
        <p:spPr>
          <a:xfrm>
            <a:off x="7344032" y="4716160"/>
            <a:ext cx="1721707" cy="68374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</a:rPr>
              <a:t>Method 4</a:t>
            </a:r>
          </a:p>
        </p:txBody>
      </p:sp>
      <p:cxnSp>
        <p:nvCxnSpPr>
          <p:cNvPr id="12" name="Straight Connector 11"/>
          <p:cNvCxnSpPr>
            <a:stCxn id="4" idx="1"/>
            <a:endCxn id="8" idx="2"/>
          </p:cNvCxnSpPr>
          <p:nvPr/>
        </p:nvCxnSpPr>
        <p:spPr>
          <a:xfrm flipH="1" flipV="1">
            <a:off x="3978876" y="3698788"/>
            <a:ext cx="1252151" cy="34187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4" idx="1"/>
            <a:endCxn id="10" idx="0"/>
          </p:cNvCxnSpPr>
          <p:nvPr/>
        </p:nvCxnSpPr>
        <p:spPr>
          <a:xfrm flipH="1">
            <a:off x="3978876" y="4040659"/>
            <a:ext cx="1252151" cy="67550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4" idx="3"/>
            <a:endCxn id="9" idx="2"/>
          </p:cNvCxnSpPr>
          <p:nvPr/>
        </p:nvCxnSpPr>
        <p:spPr>
          <a:xfrm flipV="1">
            <a:off x="6952734" y="3698787"/>
            <a:ext cx="1252152" cy="34187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4" idx="3"/>
            <a:endCxn id="11" idx="0"/>
          </p:cNvCxnSpPr>
          <p:nvPr/>
        </p:nvCxnSpPr>
        <p:spPr>
          <a:xfrm>
            <a:off x="6952734" y="4040659"/>
            <a:ext cx="1252152" cy="67550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ectangle: Rounded Corners 20"/>
          <p:cNvSpPr/>
          <p:nvPr/>
        </p:nvSpPr>
        <p:spPr>
          <a:xfrm>
            <a:off x="486032" y="2456978"/>
            <a:ext cx="2158314" cy="124180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200" b="1" dirty="0">
                <a:solidFill>
                  <a:schemeClr val="tx1"/>
                </a:solidFill>
              </a:rPr>
              <a:t>Explanation of Method 1</a:t>
            </a:r>
          </a:p>
          <a:p>
            <a:endParaRPr lang="en-GB" sz="1200" i="1" dirty="0">
              <a:solidFill>
                <a:schemeClr val="tx1"/>
              </a:solidFill>
            </a:endParaRPr>
          </a:p>
        </p:txBody>
      </p:sp>
      <p:sp>
        <p:nvSpPr>
          <p:cNvPr id="23" name="Rectangle: Rounded Corners 22"/>
          <p:cNvSpPr/>
          <p:nvPr/>
        </p:nvSpPr>
        <p:spPr>
          <a:xfrm>
            <a:off x="486032" y="4716160"/>
            <a:ext cx="2158314" cy="124180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200" b="1" dirty="0">
                <a:solidFill>
                  <a:schemeClr val="tx1"/>
                </a:solidFill>
              </a:rPr>
              <a:t>Explanation of Method 3</a:t>
            </a:r>
          </a:p>
          <a:p>
            <a:endParaRPr lang="en-GB" sz="1200" i="1" dirty="0">
              <a:solidFill>
                <a:schemeClr val="tx1"/>
              </a:solidFill>
            </a:endParaRPr>
          </a:p>
        </p:txBody>
      </p:sp>
      <p:sp>
        <p:nvSpPr>
          <p:cNvPr id="25" name="Rectangle: Rounded Corners 24"/>
          <p:cNvSpPr/>
          <p:nvPr/>
        </p:nvSpPr>
        <p:spPr>
          <a:xfrm>
            <a:off x="9539415" y="2394141"/>
            <a:ext cx="2158314" cy="124180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200" b="1" dirty="0">
                <a:solidFill>
                  <a:schemeClr val="tx1"/>
                </a:solidFill>
              </a:rPr>
              <a:t>Explanation of Method 2</a:t>
            </a:r>
          </a:p>
          <a:p>
            <a:endParaRPr lang="en-GB" sz="1200" i="1" dirty="0">
              <a:solidFill>
                <a:schemeClr val="tx1"/>
              </a:solidFill>
            </a:endParaRPr>
          </a:p>
        </p:txBody>
      </p:sp>
      <p:sp>
        <p:nvSpPr>
          <p:cNvPr id="26" name="Rectangle: Rounded Corners 25"/>
          <p:cNvSpPr/>
          <p:nvPr/>
        </p:nvSpPr>
        <p:spPr>
          <a:xfrm>
            <a:off x="9539415" y="4653323"/>
            <a:ext cx="2158314" cy="124180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200" b="1" dirty="0">
                <a:solidFill>
                  <a:schemeClr val="tx1"/>
                </a:solidFill>
              </a:rPr>
              <a:t>Explanation of Method 4</a:t>
            </a:r>
          </a:p>
          <a:p>
            <a:endParaRPr lang="en-GB" sz="1200" i="1" dirty="0">
              <a:solidFill>
                <a:schemeClr val="tx1"/>
              </a:solidFill>
            </a:endParaRPr>
          </a:p>
        </p:txBody>
      </p:sp>
      <p:cxnSp>
        <p:nvCxnSpPr>
          <p:cNvPr id="28" name="Straight Connector 27"/>
          <p:cNvCxnSpPr>
            <a:stCxn id="8" idx="1"/>
            <a:endCxn id="21" idx="3"/>
          </p:cNvCxnSpPr>
          <p:nvPr/>
        </p:nvCxnSpPr>
        <p:spPr>
          <a:xfrm flipH="1" flipV="1">
            <a:off x="2644346" y="3077883"/>
            <a:ext cx="473676" cy="27903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0" idx="1"/>
            <a:endCxn id="23" idx="3"/>
          </p:cNvCxnSpPr>
          <p:nvPr/>
        </p:nvCxnSpPr>
        <p:spPr>
          <a:xfrm flipH="1">
            <a:off x="2644346" y="5058032"/>
            <a:ext cx="473676" cy="27903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9" idx="3"/>
            <a:endCxn id="25" idx="1"/>
          </p:cNvCxnSpPr>
          <p:nvPr/>
        </p:nvCxnSpPr>
        <p:spPr>
          <a:xfrm flipV="1">
            <a:off x="9065739" y="3015046"/>
            <a:ext cx="473676" cy="34187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1" idx="3"/>
            <a:endCxn id="26" idx="1"/>
          </p:cNvCxnSpPr>
          <p:nvPr/>
        </p:nvCxnSpPr>
        <p:spPr>
          <a:xfrm>
            <a:off x="9065739" y="5058031"/>
            <a:ext cx="473676" cy="21619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9050"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</TotalTime>
  <Words>96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83</cp:revision>
  <dcterms:created xsi:type="dcterms:W3CDTF">2014-10-30T19:23:19Z</dcterms:created>
  <dcterms:modified xsi:type="dcterms:W3CDTF">2016-08-24T12:18:20Z</dcterms:modified>
</cp:coreProperties>
</file>