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6" autoAdjust="0"/>
    <p:restoredTop sz="93728" autoAdjust="0"/>
  </p:normalViewPr>
  <p:slideViewPr>
    <p:cSldViewPr>
      <p:cViewPr varScale="1">
        <p:scale>
          <a:sx n="55" d="100"/>
          <a:sy n="55" d="100"/>
        </p:scale>
        <p:origin x="90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620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982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253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BA4FB-BBAB-458E-ACCC-D57659C1B0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024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BA4FB-BBAB-458E-ACCC-D57659C1B0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2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etlivestat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77072"/>
            <a:ext cx="5738192" cy="1828800"/>
          </a:xfrm>
        </p:spPr>
        <p:txBody>
          <a:bodyPr>
            <a:normAutofit/>
          </a:bodyPr>
          <a:lstStyle/>
          <a:p>
            <a:r>
              <a:rPr lang="en-GB" b="1" cap="none" dirty="0" smtClean="0"/>
              <a:t>Characteristics of Networks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5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Benefits of networking computers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9960" cy="39604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These are some of the benefits of networking computers belonging to a single organisation.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Sharing resources 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Folders and files can be stored on a file server so they can be accessed from any computer on the network</a:t>
            </a:r>
          </a:p>
          <a:p>
            <a:r>
              <a:rPr lang="en-GB" dirty="0"/>
              <a:t>Peripheral devices such as printers can be shared </a:t>
            </a:r>
          </a:p>
          <a:p>
            <a:r>
              <a:rPr lang="en-GB" dirty="0"/>
              <a:t>Internet connection can be shared and any authorisation user on the network can use email.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7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5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Benefits of networking computers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996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Centralised management 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User profiles and security can be managed centrally </a:t>
            </a:r>
          </a:p>
          <a:p>
            <a:r>
              <a:rPr lang="en-GB" dirty="0"/>
              <a:t>Software can be shared across the network rather than having to install on every computer </a:t>
            </a:r>
          </a:p>
          <a:p>
            <a:r>
              <a:rPr lang="en-GB" dirty="0"/>
              <a:t>All files can be backed up centrally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470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58"/>
            <a:ext cx="8283888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Disadvantages of networking computers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996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disadvantages of networking computers include administration and security:</a:t>
            </a:r>
          </a:p>
          <a:p>
            <a:r>
              <a:rPr lang="en-GB" dirty="0"/>
              <a:t>Managing a large network is complicated </a:t>
            </a:r>
          </a:p>
          <a:p>
            <a:r>
              <a:rPr lang="en-GB" dirty="0"/>
              <a:t>Viruses may be able to infiltrate the network and infect </a:t>
            </a:r>
            <a:r>
              <a:rPr lang="en-GB"/>
              <a:t>every computer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1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58"/>
            <a:ext cx="828388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importance of protocols and standards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996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 protocol is a set of rules defining common methods of data communication.  These rules need to be standard across all devices in order for them to communicate with each other.  </a:t>
            </a:r>
            <a:r>
              <a:rPr lang="en-GB" b="1" dirty="0" smtClean="0"/>
              <a:t>HTTP </a:t>
            </a:r>
            <a:r>
              <a:rPr lang="en-GB" dirty="0" smtClean="0"/>
              <a:t>(</a:t>
            </a:r>
            <a:r>
              <a:rPr lang="en-GB" dirty="0" err="1" smtClean="0"/>
              <a:t>HyperText</a:t>
            </a:r>
            <a:r>
              <a:rPr lang="en-GB" dirty="0" smtClean="0"/>
              <a:t> Transfer Protocol) has become the standard protocol for browsers to render webpages.  </a:t>
            </a:r>
            <a:r>
              <a:rPr lang="en-GB" b="1" dirty="0" smtClean="0"/>
              <a:t>TCP/IP </a:t>
            </a:r>
            <a:r>
              <a:rPr lang="en-GB" dirty="0" smtClean="0"/>
              <a:t>is also used worldwide and enables communication with any other computer connected to the Internet regardless of its location.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27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The Internet 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84440" y="1700808"/>
            <a:ext cx="7992888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The Internet is a network of networks set up to allow computers to communicate with each other globally.  A United States defence project in the 1960’s (ARPA) created ARPANET to enable distant departments working on the same project to communicate without the need of physical travel.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project developed, as did the their means of communication and the Internet idea was born.  In 1995 the Internet became a public hit when the World Wide Web emerged and user numbers began to climb, reaching 2.5 billion users world wide in 2015. (roughly one third of the worl</a:t>
            </a:r>
            <a:r>
              <a:rPr lang="en-GB" sz="2400" dirty="0" smtClean="0"/>
              <a:t>d’s population)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http://www.internetlivestats.com</a:t>
            </a:r>
            <a:r>
              <a:rPr lang="en-GB" sz="2400" dirty="0" smtClean="0">
                <a:hlinkClick r:id="rId3"/>
              </a:rPr>
              <a:t>/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0802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The Internet 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84440" y="1700808"/>
            <a:ext cx="7992888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 World Wide Web </a:t>
            </a:r>
            <a:r>
              <a:rPr lang="en-GB" sz="2400" dirty="0" smtClean="0"/>
              <a:t>(WWW) is a collection of webpages that reside on computers connected to the Internet.  It uses the Internet as a service to communicate the information contained within these pages.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026" name="Picture 2" descr="Image result for difference between internet and world wide we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848" y="3354651"/>
            <a:ext cx="571500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52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The Internet 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84440" y="1700808"/>
            <a:ext cx="7992888" cy="16561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The concept of the WWW and using a browser to search the information contained within it was first developed by Sir Tim Berners-Lee, a British scientist working at CERN in Geneva, Switzerland.  The World Wide Web is not the same as the Internet and even today, the Internet is frequently used without using th</a:t>
            </a:r>
            <a:r>
              <a:rPr lang="en-GB" sz="2400" dirty="0" smtClean="0"/>
              <a:t>e WWW.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3356992"/>
            <a:ext cx="4752528" cy="316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4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txBody>
          <a:bodyPr lIns="900000">
            <a:normAutofit/>
          </a:bodyPr>
          <a:lstStyle/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STARTER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28649" y="1985084"/>
            <a:ext cx="7886700" cy="2447067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wrap="square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Wide area networks have enabled email and social networking to become a major part of our society today.</a:t>
            </a:r>
          </a:p>
          <a:p>
            <a:pPr marL="0" indent="0">
              <a:buNone/>
            </a:pPr>
            <a:r>
              <a:rPr lang="en-GB" dirty="0"/>
              <a:t>To what extent have these tools changed our society for the better?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43" y="848112"/>
            <a:ext cx="851838" cy="95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951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50000"/>
              </a:schemeClr>
            </a:solidFill>
          </a:ln>
        </p:spPr>
        <p:txBody>
          <a:bodyPr lIns="900000">
            <a:normAutofit/>
          </a:bodyPr>
          <a:lstStyle/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STARTER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28649" y="1985084"/>
            <a:ext cx="7886700" cy="443723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wrap="square" lIns="91440" tIns="45720" rIns="91440" bIns="4572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Some ideas:</a:t>
            </a:r>
          </a:p>
          <a:p>
            <a:pPr marL="0" indent="0">
              <a:buNone/>
            </a:pPr>
            <a:r>
              <a:rPr lang="en-GB" dirty="0"/>
              <a:t>Email is cheap, and quick way to communicate.</a:t>
            </a:r>
          </a:p>
          <a:p>
            <a:pPr marL="0" indent="0">
              <a:buNone/>
            </a:pPr>
            <a:r>
              <a:rPr lang="en-GB" dirty="0"/>
              <a:t>Increased use of communication tools may have also made us less productive: more distractions.</a:t>
            </a:r>
          </a:p>
          <a:p>
            <a:pPr marL="0" indent="0">
              <a:buNone/>
            </a:pPr>
            <a:r>
              <a:rPr lang="en-GB" dirty="0"/>
              <a:t>You can contact family around the world and easily share photographs and experiences.</a:t>
            </a:r>
          </a:p>
          <a:p>
            <a:pPr marL="0" indent="0">
              <a:buNone/>
            </a:pPr>
            <a:r>
              <a:rPr lang="en-GB" dirty="0"/>
              <a:t>“Big brother”: do you want people to know where you are and what you are doing?</a:t>
            </a:r>
          </a:p>
          <a:p>
            <a:pPr marL="0" indent="0">
              <a:buNone/>
            </a:pPr>
            <a:r>
              <a:rPr lang="en-GB" dirty="0"/>
              <a:t>Increased bullying and trolling.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43" y="848112"/>
            <a:ext cx="851838" cy="95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10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58"/>
            <a:ext cx="7024744" cy="1143000"/>
          </a:xfrm>
        </p:spPr>
        <p:txBody>
          <a:bodyPr/>
          <a:lstStyle/>
          <a:p>
            <a:r>
              <a:rPr lang="en-GB" dirty="0"/>
              <a:t>WAN – Wide Area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528" y="1751112"/>
            <a:ext cx="7921888" cy="4342184"/>
          </a:xfrm>
        </p:spPr>
        <p:txBody>
          <a:bodyPr>
            <a:normAutofit/>
          </a:bodyPr>
          <a:lstStyle/>
          <a:p>
            <a:r>
              <a:rPr lang="en-GB" dirty="0"/>
              <a:t>The Internet is the largest and most famous Wide Area Network in the world.  But some large and medium-sized organisations have their own private Wide Area Networks, or WANs.  </a:t>
            </a:r>
          </a:p>
          <a:p>
            <a:r>
              <a:rPr lang="en-GB" dirty="0"/>
              <a:t>A WAN is a collection of computers and networks connected together using resources supplied by a “third party carrier” such as British Telecom.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5189642"/>
            <a:ext cx="30956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2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58"/>
            <a:ext cx="7024744" cy="1143000"/>
          </a:xfrm>
        </p:spPr>
        <p:txBody>
          <a:bodyPr/>
          <a:lstStyle/>
          <a:p>
            <a:r>
              <a:rPr lang="en-GB" dirty="0"/>
              <a:t>WAN – Wide Area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528" y="1751112"/>
            <a:ext cx="7921888" cy="2613992"/>
          </a:xfrm>
        </p:spPr>
        <p:txBody>
          <a:bodyPr>
            <a:normAutofit/>
          </a:bodyPr>
          <a:lstStyle/>
          <a:p>
            <a:r>
              <a:rPr lang="en-GB" sz="2400" dirty="0"/>
              <a:t>It uses cables, telephone lines, satellites and radio waves to connect the components, which are usually spread over a wide geographical area.</a:t>
            </a:r>
          </a:p>
          <a:p>
            <a:r>
              <a:rPr lang="en-GB" sz="2400" dirty="0"/>
              <a:t>A business with offices in London, Leeds, Bristol and York may lease connections from a network service provider to connect the four office LANs together.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4077072"/>
            <a:ext cx="342900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7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758"/>
            <a:ext cx="7024744" cy="1143000"/>
          </a:xfrm>
        </p:spPr>
        <p:txBody>
          <a:bodyPr/>
          <a:lstStyle/>
          <a:p>
            <a:r>
              <a:rPr lang="en-GB" dirty="0"/>
              <a:t>LAN – Local Area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9960" cy="2397968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A </a:t>
            </a:r>
            <a:r>
              <a:rPr lang="en-GB" sz="2400" b="1" dirty="0"/>
              <a:t>Local Area Network (LAN) </a:t>
            </a:r>
            <a:r>
              <a:rPr lang="en-GB" sz="2400" dirty="0"/>
              <a:t>usually covers a relatively small geographical area.  It consists of a collection of computers and peripheral devices (such as printers) connected together, often on a single site.  In some schools they have many different buildings, the school’s LAN connects the computers in all of these buildings.  A LAN is often owned and managed by a single person or organisation.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292" y="3815852"/>
            <a:ext cx="3888432" cy="301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58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48978</TotalTime>
  <Words>739</Words>
  <Application>Microsoft Office PowerPoint</Application>
  <PresentationFormat>On-screen Show (4:3)</PresentationFormat>
  <Paragraphs>56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Wingdings</vt:lpstr>
      <vt:lpstr>Wingdings 2</vt:lpstr>
      <vt:lpstr>Median</vt:lpstr>
      <vt:lpstr>Characteristics of Networks</vt:lpstr>
      <vt:lpstr>The Internet </vt:lpstr>
      <vt:lpstr>The Internet </vt:lpstr>
      <vt:lpstr>The Internet </vt:lpstr>
      <vt:lpstr>STARTER</vt:lpstr>
      <vt:lpstr>STARTER</vt:lpstr>
      <vt:lpstr>WAN – Wide Area Networks</vt:lpstr>
      <vt:lpstr>WAN – Wide Area Networks</vt:lpstr>
      <vt:lpstr>LAN – Local Area Networks</vt:lpstr>
      <vt:lpstr>Benefits of networking computers </vt:lpstr>
      <vt:lpstr>Benefits of networking computers </vt:lpstr>
      <vt:lpstr>Disadvantages of networking computers </vt:lpstr>
      <vt:lpstr>The importance of protocols and standards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621</cp:revision>
  <dcterms:created xsi:type="dcterms:W3CDTF">2014-06-23T10:47:17Z</dcterms:created>
  <dcterms:modified xsi:type="dcterms:W3CDTF">2018-03-26T15:35:04Z</dcterms:modified>
</cp:coreProperties>
</file>