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Create an entity relationship diagram in 3NF for the following scenarios: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r>
              <a:rPr lang="en-GB" altLang="en-US" sz="1600" b="1" dirty="0"/>
              <a:t>Children’s swimming lessons at the local swimming pool:</a:t>
            </a:r>
          </a:p>
          <a:p>
            <a:endParaRPr lang="en-GB" altLang="en-US" sz="1600" b="1" dirty="0"/>
          </a:p>
          <a:p>
            <a:pPr marL="609600" indent="-609600"/>
            <a:r>
              <a:rPr lang="en-GB" altLang="en-US" sz="1600" dirty="0"/>
              <a:t>SWIMSCHOOL (member number, child name, contact number, class name, time of lesson, instructors name)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altLang="en-US" sz="1600" dirty="0"/>
              <a:t>Create an entity relationship diagram in 3NF for the following scenarios:</a:t>
            </a:r>
          </a:p>
          <a:p>
            <a:pPr marL="342900" indent="-342900">
              <a:buFont typeface="+mj-lt"/>
              <a:buAutoNum type="arabicPeriod" startAt="2"/>
            </a:pPr>
            <a:endParaRPr lang="en-GB" altLang="en-US" sz="1600" dirty="0"/>
          </a:p>
          <a:p>
            <a:r>
              <a:rPr lang="en-GB" altLang="en-US" sz="1600" b="1" dirty="0"/>
              <a:t>Online computer hardware retailer:</a:t>
            </a:r>
          </a:p>
          <a:p>
            <a:endParaRPr lang="en-GB" altLang="en-US" sz="1600" b="1" dirty="0"/>
          </a:p>
          <a:p>
            <a:pPr marL="609600" indent="-609600"/>
            <a:r>
              <a:rPr lang="en-GB" altLang="en-US" sz="1600" dirty="0"/>
              <a:t>ORDERS (customer number, order date, order number, item ordered, price, customer address, contact number)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6538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altLang="en-US" sz="1600" dirty="0"/>
              <a:t>Create an entity relationship diagram in 3NF for the following scenarios:</a:t>
            </a:r>
          </a:p>
          <a:p>
            <a:pPr marL="342900" indent="-342900">
              <a:buFont typeface="+mj-lt"/>
              <a:buAutoNum type="arabicPeriod" startAt="3"/>
            </a:pPr>
            <a:endParaRPr lang="en-GB" altLang="en-US" sz="1600" dirty="0"/>
          </a:p>
          <a:p>
            <a:r>
              <a:rPr lang="en-GB" altLang="en-US" sz="1600" b="1" dirty="0"/>
              <a:t>A Golf club’s monthly competition entries and results.  Each player has one tee time:</a:t>
            </a:r>
          </a:p>
          <a:p>
            <a:endParaRPr lang="en-GB" altLang="en-US" sz="1600" b="1" dirty="0"/>
          </a:p>
          <a:p>
            <a:pPr marL="609600" indent="-609600"/>
            <a:r>
              <a:rPr lang="en-GB" altLang="en-US" sz="1600" dirty="0"/>
              <a:t>COMPETITION (competition name, date, tees used, member number, member contact number, tee off time, member handicap, gross score)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2097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altLang="en-US" sz="1600" dirty="0"/>
              <a:t>Create an entity relationship diagram in 3NF for the following scenarios:</a:t>
            </a:r>
          </a:p>
          <a:p>
            <a:pPr marL="342900" indent="-342900">
              <a:buFont typeface="+mj-lt"/>
              <a:buAutoNum type="arabicPeriod" startAt="4"/>
            </a:pPr>
            <a:endParaRPr lang="en-GB" altLang="en-US" sz="1600" dirty="0"/>
          </a:p>
          <a:p>
            <a:r>
              <a:rPr lang="en-GB" altLang="en-US" sz="1600" b="1" dirty="0"/>
              <a:t>Marathon organiser’s database of entrants.  Runners are members of one club:</a:t>
            </a:r>
          </a:p>
          <a:p>
            <a:endParaRPr lang="en-GB" altLang="en-US" sz="1600" b="1" dirty="0"/>
          </a:p>
          <a:p>
            <a:pPr marL="609600" indent="-609600"/>
            <a:r>
              <a:rPr lang="en-GB" altLang="en-US" sz="1600" dirty="0"/>
              <a:t>RACES (race name, venue, start point, end point, miles, runners name, time to finish, club name, club address, club telephone number)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87327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209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65</cp:revision>
  <dcterms:created xsi:type="dcterms:W3CDTF">2014-10-30T19:23:19Z</dcterms:created>
  <dcterms:modified xsi:type="dcterms:W3CDTF">2016-08-21T16:14:06Z</dcterms:modified>
</cp:coreProperties>
</file>