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Interrupts, the role of interrupts and Interrupt Service Routines (ISR), role within the fetch decode execute cycle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Label the diagram to show how interrupts can occur in process management.</a:t>
            </a:r>
          </a:p>
        </p:txBody>
      </p:sp>
      <p:sp>
        <p:nvSpPr>
          <p:cNvPr id="12" name="Oval 11"/>
          <p:cNvSpPr/>
          <p:nvPr/>
        </p:nvSpPr>
        <p:spPr>
          <a:xfrm>
            <a:off x="3118437" y="2302310"/>
            <a:ext cx="1643074" cy="1643074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7222893" y="2302310"/>
            <a:ext cx="1643074" cy="1643074"/>
          </a:xfrm>
          <a:prstGeom prst="ellipse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Arrow Connector 13"/>
          <p:cNvCxnSpPr>
            <a:endCxn id="12" idx="2"/>
          </p:cNvCxnSpPr>
          <p:nvPr/>
        </p:nvCxnSpPr>
        <p:spPr>
          <a:xfrm>
            <a:off x="1822293" y="3123847"/>
            <a:ext cx="129614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342573" y="3801368"/>
            <a:ext cx="936104" cy="15841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3" idx="7"/>
            <a:endCxn id="13" idx="3"/>
          </p:cNvCxnSpPr>
          <p:nvPr/>
        </p:nvCxnSpPr>
        <p:spPr>
          <a:xfrm flipV="1">
            <a:off x="6520293" y="3704761"/>
            <a:ext cx="943223" cy="15744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6"/>
            <a:endCxn id="13" idx="2"/>
          </p:cNvCxnSpPr>
          <p:nvPr/>
        </p:nvCxnSpPr>
        <p:spPr>
          <a:xfrm>
            <a:off x="4761511" y="3123847"/>
            <a:ext cx="2461382" cy="0"/>
          </a:xfrm>
          <a:prstGeom prst="straightConnector1">
            <a:avLst/>
          </a:prstGeom>
          <a:ln w="381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630605" y="3526448"/>
            <a:ext cx="1008112" cy="1656182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5117842" y="5038614"/>
            <a:ext cx="1643074" cy="1643074"/>
          </a:xfrm>
          <a:prstGeom prst="ellipse">
            <a:avLst/>
          </a:prstGeom>
          <a:solidFill>
            <a:srgbClr val="00CC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Arrow Connector 26"/>
          <p:cNvCxnSpPr>
            <a:stCxn id="23" idx="6"/>
          </p:cNvCxnSpPr>
          <p:nvPr/>
        </p:nvCxnSpPr>
        <p:spPr>
          <a:xfrm>
            <a:off x="6760916" y="5860151"/>
            <a:ext cx="147008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38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59</cp:revision>
  <dcterms:created xsi:type="dcterms:W3CDTF">2014-10-30T19:23:19Z</dcterms:created>
  <dcterms:modified xsi:type="dcterms:W3CDTF">2015-11-28T11:01:53Z</dcterms:modified>
</cp:coreProperties>
</file>