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>
        <p:scale>
          <a:sx n="75" d="100"/>
          <a:sy n="75" d="100"/>
        </p:scale>
        <p:origin x="276" y="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Represent positive integers in binary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439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Complete the following two diagrams, make sure to fill out the binary weighting lines.</a:t>
            </a:r>
          </a:p>
          <a:p>
            <a:pPr marL="342900" indent="-342900">
              <a:buAutoNum type="arabicPeriod"/>
            </a:pPr>
            <a:endParaRPr lang="en-GB" sz="1050" dirty="0"/>
          </a:p>
          <a:p>
            <a:r>
              <a:rPr lang="en-GB" dirty="0" smtClean="0"/>
              <a:t>	Represent the positive denary integer 25 in pure binary: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sz="900" dirty="0" smtClean="0"/>
          </a:p>
          <a:p>
            <a:r>
              <a:rPr lang="en-GB" dirty="0"/>
              <a:t>	</a:t>
            </a:r>
            <a:r>
              <a:rPr lang="en-GB" dirty="0" smtClean="0"/>
              <a:t>Translate the pure binary integer 01000111 in denary</a:t>
            </a:r>
            <a:endParaRPr lang="en-GB" dirty="0"/>
          </a:p>
          <a:p>
            <a:endParaRPr lang="en-GB" dirty="0" smtClean="0"/>
          </a:p>
        </p:txBody>
      </p:sp>
      <p:grpSp>
        <p:nvGrpSpPr>
          <p:cNvPr id="18" name="Group 17"/>
          <p:cNvGrpSpPr/>
          <p:nvPr/>
        </p:nvGrpSpPr>
        <p:grpSpPr>
          <a:xfrm>
            <a:off x="1731211" y="2446420"/>
            <a:ext cx="7019089" cy="581799"/>
            <a:chOff x="1299411" y="2598820"/>
            <a:chExt cx="8483467" cy="703179"/>
          </a:xfrm>
        </p:grpSpPr>
        <p:grpSp>
          <p:nvGrpSpPr>
            <p:cNvPr id="5" name="Group 4"/>
            <p:cNvGrpSpPr/>
            <p:nvPr/>
          </p:nvGrpSpPr>
          <p:grpSpPr>
            <a:xfrm>
              <a:off x="1299411" y="2598820"/>
              <a:ext cx="5653143" cy="703179"/>
              <a:chOff x="1299411" y="2598821"/>
              <a:chExt cx="3578887" cy="445168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6972300" y="2743200"/>
              <a:ext cx="2810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Base 2 binary weighting line</a:t>
              </a:r>
              <a:endParaRPr lang="en-GB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731211" y="3017920"/>
            <a:ext cx="4677321" cy="581799"/>
            <a:chOff x="1299411" y="2598821"/>
            <a:chExt cx="3578887" cy="445168"/>
          </a:xfrm>
        </p:grpSpPr>
        <p:sp>
          <p:nvSpPr>
            <p:cNvPr id="22" name="Rectangle 21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56611" y="4921410"/>
            <a:ext cx="7019089" cy="581799"/>
            <a:chOff x="1299411" y="2598820"/>
            <a:chExt cx="8483467" cy="703179"/>
          </a:xfrm>
        </p:grpSpPr>
        <p:grpSp>
          <p:nvGrpSpPr>
            <p:cNvPr id="39" name="Group 38"/>
            <p:cNvGrpSpPr/>
            <p:nvPr/>
          </p:nvGrpSpPr>
          <p:grpSpPr>
            <a:xfrm>
              <a:off x="1299411" y="2598820"/>
              <a:ext cx="5653143" cy="703179"/>
              <a:chOff x="1299411" y="2598821"/>
              <a:chExt cx="3578887" cy="445168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6972300" y="2743200"/>
              <a:ext cx="2810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Base 2 binary weighting line</a:t>
              </a:r>
              <a:endParaRPr lang="en-GB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756611" y="5492910"/>
            <a:ext cx="4677321" cy="581799"/>
            <a:chOff x="1299411" y="2598821"/>
            <a:chExt cx="3578887" cy="445168"/>
          </a:xfrm>
        </p:grpSpPr>
        <p:sp>
          <p:nvSpPr>
            <p:cNvPr id="52" name="Rectangle 51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65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42</cp:revision>
  <dcterms:created xsi:type="dcterms:W3CDTF">2014-10-30T19:23:19Z</dcterms:created>
  <dcterms:modified xsi:type="dcterms:W3CDTF">2015-10-22T18:39:27Z</dcterms:modified>
</cp:coreProperties>
</file>