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09AD13-6003-4AE8-87D3-9D66478E4A17}" type="doc">
      <dgm:prSet loTypeId="urn:microsoft.com/office/officeart/2009/layout/CircleArrowProcess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E532DC4D-A0D4-4603-8AB0-C2CDCF81333D}">
      <dgm:prSet phldrT="[Text]"/>
      <dgm:spPr/>
      <dgm:t>
        <a:bodyPr/>
        <a:lstStyle/>
        <a:p>
          <a:r>
            <a:rPr lang="en-GB" dirty="0" smtClean="0"/>
            <a:t>User</a:t>
          </a:r>
          <a:endParaRPr lang="en-GB" dirty="0"/>
        </a:p>
      </dgm:t>
    </dgm:pt>
    <dgm:pt modelId="{A2E776DA-543B-49EE-96FB-01A3E1922701}" type="parTrans" cxnId="{56B1E795-325C-43AD-9DCF-4A92504C4BD5}">
      <dgm:prSet/>
      <dgm:spPr/>
      <dgm:t>
        <a:bodyPr/>
        <a:lstStyle/>
        <a:p>
          <a:endParaRPr lang="en-GB"/>
        </a:p>
      </dgm:t>
    </dgm:pt>
    <dgm:pt modelId="{C148547C-A640-4C80-A998-F7E433AB3942}" type="sibTrans" cxnId="{56B1E795-325C-43AD-9DCF-4A92504C4BD5}">
      <dgm:prSet/>
      <dgm:spPr/>
      <dgm:t>
        <a:bodyPr/>
        <a:lstStyle/>
        <a:p>
          <a:endParaRPr lang="en-GB"/>
        </a:p>
      </dgm:t>
    </dgm:pt>
    <dgm:pt modelId="{FC866F46-BE4D-4442-BFA1-15116964A012}">
      <dgm:prSet phldrT="[Text]"/>
      <dgm:spPr/>
      <dgm:t>
        <a:bodyPr/>
        <a:lstStyle/>
        <a:p>
          <a:r>
            <a:rPr lang="en-GB" dirty="0" smtClean="0"/>
            <a:t>Applications</a:t>
          </a:r>
          <a:endParaRPr lang="en-GB" dirty="0"/>
        </a:p>
      </dgm:t>
    </dgm:pt>
    <dgm:pt modelId="{EC2AAE33-017A-4AEA-B9AF-DE91C3C49FE1}" type="parTrans" cxnId="{DEEE2562-CB34-4B04-90BC-8B2AB11010AB}">
      <dgm:prSet/>
      <dgm:spPr/>
      <dgm:t>
        <a:bodyPr/>
        <a:lstStyle/>
        <a:p>
          <a:endParaRPr lang="en-GB"/>
        </a:p>
      </dgm:t>
    </dgm:pt>
    <dgm:pt modelId="{7ED614BC-8611-45FF-AC8C-A307553F4149}" type="sibTrans" cxnId="{DEEE2562-CB34-4B04-90BC-8B2AB11010AB}">
      <dgm:prSet/>
      <dgm:spPr/>
      <dgm:t>
        <a:bodyPr/>
        <a:lstStyle/>
        <a:p>
          <a:endParaRPr lang="en-GB"/>
        </a:p>
      </dgm:t>
    </dgm:pt>
    <dgm:pt modelId="{800C70AD-6BF8-476C-86BE-2CEEA5442B50}">
      <dgm:prSet phldrT="[Text]"/>
      <dgm:spPr/>
      <dgm:t>
        <a:bodyPr/>
        <a:lstStyle/>
        <a:p>
          <a:r>
            <a:rPr lang="en-GB" dirty="0" smtClean="0"/>
            <a:t>Operating System</a:t>
          </a:r>
          <a:endParaRPr lang="en-GB" dirty="0"/>
        </a:p>
      </dgm:t>
    </dgm:pt>
    <dgm:pt modelId="{EE675396-F0C8-47AC-892D-77A0C12A41E7}" type="parTrans" cxnId="{0E4A3C19-D7A4-48A4-8342-0562F76EE671}">
      <dgm:prSet/>
      <dgm:spPr/>
      <dgm:t>
        <a:bodyPr/>
        <a:lstStyle/>
        <a:p>
          <a:endParaRPr lang="en-GB"/>
        </a:p>
      </dgm:t>
    </dgm:pt>
    <dgm:pt modelId="{F5B4302E-C121-478D-B3FC-6E66B605D415}" type="sibTrans" cxnId="{0E4A3C19-D7A4-48A4-8342-0562F76EE671}">
      <dgm:prSet/>
      <dgm:spPr/>
      <dgm:t>
        <a:bodyPr/>
        <a:lstStyle/>
        <a:p>
          <a:endParaRPr lang="en-GB"/>
        </a:p>
      </dgm:t>
    </dgm:pt>
    <dgm:pt modelId="{54220E9F-26DE-4D6D-8720-8FBEB6EE9BA7}">
      <dgm:prSet phldrT="[Text]"/>
      <dgm:spPr/>
      <dgm:t>
        <a:bodyPr/>
        <a:lstStyle/>
        <a:p>
          <a:r>
            <a:rPr lang="en-GB" dirty="0" smtClean="0"/>
            <a:t>Hardware</a:t>
          </a:r>
          <a:endParaRPr lang="en-GB" dirty="0"/>
        </a:p>
      </dgm:t>
    </dgm:pt>
    <dgm:pt modelId="{E4680F84-8F7E-437B-85F8-9E1E9C18C889}" type="parTrans" cxnId="{4AE85D62-4886-4804-91CF-D57660DB4C1D}">
      <dgm:prSet/>
      <dgm:spPr/>
      <dgm:t>
        <a:bodyPr/>
        <a:lstStyle/>
        <a:p>
          <a:endParaRPr lang="en-GB"/>
        </a:p>
      </dgm:t>
    </dgm:pt>
    <dgm:pt modelId="{02658692-0EEC-4DB2-A7C2-D76E81725140}" type="sibTrans" cxnId="{4AE85D62-4886-4804-91CF-D57660DB4C1D}">
      <dgm:prSet/>
      <dgm:spPr/>
      <dgm:t>
        <a:bodyPr/>
        <a:lstStyle/>
        <a:p>
          <a:endParaRPr lang="en-GB"/>
        </a:p>
      </dgm:t>
    </dgm:pt>
    <dgm:pt modelId="{13F5D25B-171B-4FCD-A6C1-9EB5543E301B}" type="pres">
      <dgm:prSet presAssocID="{2A09AD13-6003-4AE8-87D3-9D66478E4A1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C61F67F2-1194-452A-8738-A6B8381FA9EF}" type="pres">
      <dgm:prSet presAssocID="{E532DC4D-A0D4-4603-8AB0-C2CDCF81333D}" presName="Accent1" presStyleCnt="0"/>
      <dgm:spPr/>
    </dgm:pt>
    <dgm:pt modelId="{015E6EE6-A7D1-488F-82D0-0C3ECCD6559C}" type="pres">
      <dgm:prSet presAssocID="{E532DC4D-A0D4-4603-8AB0-C2CDCF81333D}" presName="Accent" presStyleLbl="node1" presStyleIdx="0" presStyleCnt="4"/>
      <dgm:spPr/>
    </dgm:pt>
    <dgm:pt modelId="{4E29378F-88CF-47C1-A272-DFC21AD43879}" type="pres">
      <dgm:prSet presAssocID="{E532DC4D-A0D4-4603-8AB0-C2CDCF81333D}" presName="Parent1" presStyleLbl="revTx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9A6A8AA-0178-4A10-8668-3A890B6E982C}" type="pres">
      <dgm:prSet presAssocID="{FC866F46-BE4D-4442-BFA1-15116964A012}" presName="Accent2" presStyleCnt="0"/>
      <dgm:spPr/>
    </dgm:pt>
    <dgm:pt modelId="{076BB28D-321B-45E8-8CD3-E1A8D8EDF169}" type="pres">
      <dgm:prSet presAssocID="{FC866F46-BE4D-4442-BFA1-15116964A012}" presName="Accent" presStyleLbl="node1" presStyleIdx="1" presStyleCnt="4"/>
      <dgm:spPr/>
    </dgm:pt>
    <dgm:pt modelId="{580E7771-5938-4380-BBF0-80E56D9954E1}" type="pres">
      <dgm:prSet presAssocID="{FC866F46-BE4D-4442-BFA1-15116964A012}" presName="Parent2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EF0D6A5-2459-4113-8985-3DEA6BD267C0}" type="pres">
      <dgm:prSet presAssocID="{800C70AD-6BF8-476C-86BE-2CEEA5442B50}" presName="Accent3" presStyleCnt="0"/>
      <dgm:spPr/>
    </dgm:pt>
    <dgm:pt modelId="{5064A660-C4FB-4FBA-9B6C-3B8E25B4A742}" type="pres">
      <dgm:prSet presAssocID="{800C70AD-6BF8-476C-86BE-2CEEA5442B50}" presName="Accent" presStyleLbl="node1" presStyleIdx="2" presStyleCnt="4"/>
      <dgm:spPr/>
    </dgm:pt>
    <dgm:pt modelId="{33940B5E-55C6-4A6B-89E5-AE23CF533999}" type="pres">
      <dgm:prSet presAssocID="{800C70AD-6BF8-476C-86BE-2CEEA5442B50}" presName="Parent3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CC27413-3562-4315-AFA5-0AE5BC7E696E}" type="pres">
      <dgm:prSet presAssocID="{54220E9F-26DE-4D6D-8720-8FBEB6EE9BA7}" presName="Accent4" presStyleCnt="0"/>
      <dgm:spPr/>
    </dgm:pt>
    <dgm:pt modelId="{A2D7B965-DE72-4F04-8FA4-C0FBE13323B3}" type="pres">
      <dgm:prSet presAssocID="{54220E9F-26DE-4D6D-8720-8FBEB6EE9BA7}" presName="Accent" presStyleLbl="node1" presStyleIdx="3" presStyleCnt="4"/>
      <dgm:spPr/>
    </dgm:pt>
    <dgm:pt modelId="{F89AD4E4-0DCA-4CA6-A12B-A777C2B8E8A6}" type="pres">
      <dgm:prSet presAssocID="{54220E9F-26DE-4D6D-8720-8FBEB6EE9BA7}" presName="Parent4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E4A3C19-D7A4-48A4-8342-0562F76EE671}" srcId="{2A09AD13-6003-4AE8-87D3-9D66478E4A17}" destId="{800C70AD-6BF8-476C-86BE-2CEEA5442B50}" srcOrd="2" destOrd="0" parTransId="{EE675396-F0C8-47AC-892D-77A0C12A41E7}" sibTransId="{F5B4302E-C121-478D-B3FC-6E66B605D415}"/>
    <dgm:cxn modelId="{56B1E795-325C-43AD-9DCF-4A92504C4BD5}" srcId="{2A09AD13-6003-4AE8-87D3-9D66478E4A17}" destId="{E532DC4D-A0D4-4603-8AB0-C2CDCF81333D}" srcOrd="0" destOrd="0" parTransId="{A2E776DA-543B-49EE-96FB-01A3E1922701}" sibTransId="{C148547C-A640-4C80-A998-F7E433AB3942}"/>
    <dgm:cxn modelId="{DEEE2562-CB34-4B04-90BC-8B2AB11010AB}" srcId="{2A09AD13-6003-4AE8-87D3-9D66478E4A17}" destId="{FC866F46-BE4D-4442-BFA1-15116964A012}" srcOrd="1" destOrd="0" parTransId="{EC2AAE33-017A-4AEA-B9AF-DE91C3C49FE1}" sibTransId="{7ED614BC-8611-45FF-AC8C-A307553F4149}"/>
    <dgm:cxn modelId="{D93C3196-91FF-4D7D-8885-33B49392198E}" type="presOf" srcId="{54220E9F-26DE-4D6D-8720-8FBEB6EE9BA7}" destId="{F89AD4E4-0DCA-4CA6-A12B-A777C2B8E8A6}" srcOrd="0" destOrd="0" presId="urn:microsoft.com/office/officeart/2009/layout/CircleArrowProcess"/>
    <dgm:cxn modelId="{4AE85D62-4886-4804-91CF-D57660DB4C1D}" srcId="{2A09AD13-6003-4AE8-87D3-9D66478E4A17}" destId="{54220E9F-26DE-4D6D-8720-8FBEB6EE9BA7}" srcOrd="3" destOrd="0" parTransId="{E4680F84-8F7E-437B-85F8-9E1E9C18C889}" sibTransId="{02658692-0EEC-4DB2-A7C2-D76E81725140}"/>
    <dgm:cxn modelId="{8C433EC2-5F63-45F5-9F22-2F6320983B93}" type="presOf" srcId="{E532DC4D-A0D4-4603-8AB0-C2CDCF81333D}" destId="{4E29378F-88CF-47C1-A272-DFC21AD43879}" srcOrd="0" destOrd="0" presId="urn:microsoft.com/office/officeart/2009/layout/CircleArrowProcess"/>
    <dgm:cxn modelId="{400C7126-54B1-4D32-BA7F-609322F13F94}" type="presOf" srcId="{800C70AD-6BF8-476C-86BE-2CEEA5442B50}" destId="{33940B5E-55C6-4A6B-89E5-AE23CF533999}" srcOrd="0" destOrd="0" presId="urn:microsoft.com/office/officeart/2009/layout/CircleArrowProcess"/>
    <dgm:cxn modelId="{305E13D4-7A70-4354-A9E1-CF69592BE0E4}" type="presOf" srcId="{FC866F46-BE4D-4442-BFA1-15116964A012}" destId="{580E7771-5938-4380-BBF0-80E56D9954E1}" srcOrd="0" destOrd="0" presId="urn:microsoft.com/office/officeart/2009/layout/CircleArrowProcess"/>
    <dgm:cxn modelId="{EFCA029D-6B9D-47E4-933D-871A4D6ED374}" type="presOf" srcId="{2A09AD13-6003-4AE8-87D3-9D66478E4A17}" destId="{13F5D25B-171B-4FCD-A6C1-9EB5543E301B}" srcOrd="0" destOrd="0" presId="urn:microsoft.com/office/officeart/2009/layout/CircleArrowProcess"/>
    <dgm:cxn modelId="{C70FE667-DD2C-4FC9-9FC9-C894D89D7D5E}" type="presParOf" srcId="{13F5D25B-171B-4FCD-A6C1-9EB5543E301B}" destId="{C61F67F2-1194-452A-8738-A6B8381FA9EF}" srcOrd="0" destOrd="0" presId="urn:microsoft.com/office/officeart/2009/layout/CircleArrowProcess"/>
    <dgm:cxn modelId="{EB7AB963-B291-4972-87FE-700C7BD19008}" type="presParOf" srcId="{C61F67F2-1194-452A-8738-A6B8381FA9EF}" destId="{015E6EE6-A7D1-488F-82D0-0C3ECCD6559C}" srcOrd="0" destOrd="0" presId="urn:microsoft.com/office/officeart/2009/layout/CircleArrowProcess"/>
    <dgm:cxn modelId="{747A045F-0E70-4326-B8A2-D7210919A93A}" type="presParOf" srcId="{13F5D25B-171B-4FCD-A6C1-9EB5543E301B}" destId="{4E29378F-88CF-47C1-A272-DFC21AD43879}" srcOrd="1" destOrd="0" presId="urn:microsoft.com/office/officeart/2009/layout/CircleArrowProcess"/>
    <dgm:cxn modelId="{BA8015BE-C055-410E-A2F6-CE2360DBB899}" type="presParOf" srcId="{13F5D25B-171B-4FCD-A6C1-9EB5543E301B}" destId="{99A6A8AA-0178-4A10-8668-3A890B6E982C}" srcOrd="2" destOrd="0" presId="urn:microsoft.com/office/officeart/2009/layout/CircleArrowProcess"/>
    <dgm:cxn modelId="{DE53871B-5AB6-4649-B944-B75522E34577}" type="presParOf" srcId="{99A6A8AA-0178-4A10-8668-3A890B6E982C}" destId="{076BB28D-321B-45E8-8CD3-E1A8D8EDF169}" srcOrd="0" destOrd="0" presId="urn:microsoft.com/office/officeart/2009/layout/CircleArrowProcess"/>
    <dgm:cxn modelId="{A7A3DB12-EE2F-483B-85A4-722D3C9569B3}" type="presParOf" srcId="{13F5D25B-171B-4FCD-A6C1-9EB5543E301B}" destId="{580E7771-5938-4380-BBF0-80E56D9954E1}" srcOrd="3" destOrd="0" presId="urn:microsoft.com/office/officeart/2009/layout/CircleArrowProcess"/>
    <dgm:cxn modelId="{B31B93CF-540A-4587-B954-80AE80056E12}" type="presParOf" srcId="{13F5D25B-171B-4FCD-A6C1-9EB5543E301B}" destId="{6EF0D6A5-2459-4113-8985-3DEA6BD267C0}" srcOrd="4" destOrd="0" presId="urn:microsoft.com/office/officeart/2009/layout/CircleArrowProcess"/>
    <dgm:cxn modelId="{B3D4211F-3C8E-4552-B060-03181BD8B183}" type="presParOf" srcId="{6EF0D6A5-2459-4113-8985-3DEA6BD267C0}" destId="{5064A660-C4FB-4FBA-9B6C-3B8E25B4A742}" srcOrd="0" destOrd="0" presId="urn:microsoft.com/office/officeart/2009/layout/CircleArrowProcess"/>
    <dgm:cxn modelId="{DF34C634-541B-4C72-B1CA-5C9AD093B13B}" type="presParOf" srcId="{13F5D25B-171B-4FCD-A6C1-9EB5543E301B}" destId="{33940B5E-55C6-4A6B-89E5-AE23CF533999}" srcOrd="5" destOrd="0" presId="urn:microsoft.com/office/officeart/2009/layout/CircleArrowProcess"/>
    <dgm:cxn modelId="{7A17F9A6-D10A-4D5C-BD05-F91A34076B90}" type="presParOf" srcId="{13F5D25B-171B-4FCD-A6C1-9EB5543E301B}" destId="{CCC27413-3562-4315-AFA5-0AE5BC7E696E}" srcOrd="6" destOrd="0" presId="urn:microsoft.com/office/officeart/2009/layout/CircleArrowProcess"/>
    <dgm:cxn modelId="{4C385E8B-3164-4514-AD62-63F4356ACFA9}" type="presParOf" srcId="{CCC27413-3562-4315-AFA5-0AE5BC7E696E}" destId="{A2D7B965-DE72-4F04-8FA4-C0FBE13323B3}" srcOrd="0" destOrd="0" presId="urn:microsoft.com/office/officeart/2009/layout/CircleArrowProcess"/>
    <dgm:cxn modelId="{F071CA3B-2613-4ECF-BD57-5F21D1BBEA58}" type="presParOf" srcId="{13F5D25B-171B-4FCD-A6C1-9EB5543E301B}" destId="{F89AD4E4-0DCA-4CA6-A12B-A777C2B8E8A6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5E6EE6-A7D1-488F-82D0-0C3ECCD6559C}">
      <dsp:nvSpPr>
        <dsp:cNvPr id="0" name=""/>
        <dsp:cNvSpPr/>
      </dsp:nvSpPr>
      <dsp:spPr>
        <a:xfrm>
          <a:off x="2885730" y="0"/>
          <a:ext cx="1844488" cy="184467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E29378F-88CF-47C1-A272-DFC21AD43879}">
      <dsp:nvSpPr>
        <dsp:cNvPr id="0" name=""/>
        <dsp:cNvSpPr/>
      </dsp:nvSpPr>
      <dsp:spPr>
        <a:xfrm>
          <a:off x="3292964" y="667722"/>
          <a:ext cx="1029328" cy="514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User</a:t>
          </a:r>
          <a:endParaRPr lang="en-GB" sz="1500" kern="1200" dirty="0"/>
        </a:p>
      </dsp:txBody>
      <dsp:txXfrm>
        <a:off x="3292964" y="667722"/>
        <a:ext cx="1029328" cy="514611"/>
      </dsp:txXfrm>
    </dsp:sp>
    <dsp:sp modelId="{076BB28D-321B-45E8-8CD3-E1A8D8EDF169}">
      <dsp:nvSpPr>
        <dsp:cNvPr id="0" name=""/>
        <dsp:cNvSpPr/>
      </dsp:nvSpPr>
      <dsp:spPr>
        <a:xfrm>
          <a:off x="2373315" y="1060040"/>
          <a:ext cx="1844488" cy="184467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80E7771-5938-4380-BBF0-80E56D9954E1}">
      <dsp:nvSpPr>
        <dsp:cNvPr id="0" name=""/>
        <dsp:cNvSpPr/>
      </dsp:nvSpPr>
      <dsp:spPr>
        <a:xfrm>
          <a:off x="2778472" y="1729719"/>
          <a:ext cx="1029328" cy="514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Applications</a:t>
          </a:r>
          <a:endParaRPr lang="en-GB" sz="1500" kern="1200" dirty="0"/>
        </a:p>
      </dsp:txBody>
      <dsp:txXfrm>
        <a:off x="2778472" y="1729719"/>
        <a:ext cx="1029328" cy="514611"/>
      </dsp:txXfrm>
    </dsp:sp>
    <dsp:sp modelId="{5064A660-C4FB-4FBA-9B6C-3B8E25B4A742}">
      <dsp:nvSpPr>
        <dsp:cNvPr id="0" name=""/>
        <dsp:cNvSpPr/>
      </dsp:nvSpPr>
      <dsp:spPr>
        <a:xfrm>
          <a:off x="2885730" y="2123994"/>
          <a:ext cx="1844488" cy="1844675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3940B5E-55C6-4A6B-89E5-AE23CF533999}">
      <dsp:nvSpPr>
        <dsp:cNvPr id="0" name=""/>
        <dsp:cNvSpPr/>
      </dsp:nvSpPr>
      <dsp:spPr>
        <a:xfrm>
          <a:off x="3292964" y="2791717"/>
          <a:ext cx="1029328" cy="514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Operating System</a:t>
          </a:r>
          <a:endParaRPr lang="en-GB" sz="1500" kern="1200" dirty="0"/>
        </a:p>
      </dsp:txBody>
      <dsp:txXfrm>
        <a:off x="3292964" y="2791717"/>
        <a:ext cx="1029328" cy="514611"/>
      </dsp:txXfrm>
    </dsp:sp>
    <dsp:sp modelId="{A2D7B965-DE72-4F04-8FA4-C0FBE13323B3}">
      <dsp:nvSpPr>
        <dsp:cNvPr id="0" name=""/>
        <dsp:cNvSpPr/>
      </dsp:nvSpPr>
      <dsp:spPr>
        <a:xfrm>
          <a:off x="2504792" y="3306328"/>
          <a:ext cx="1584647" cy="1585413"/>
        </a:xfrm>
        <a:prstGeom prst="blockArc">
          <a:avLst>
            <a:gd name="adj1" fmla="val 0"/>
            <a:gd name="adj2" fmla="val 18900000"/>
            <a:gd name="adj3" fmla="val 127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89AD4E4-0DCA-4CA6-A12B-A777C2B8E8A6}">
      <dsp:nvSpPr>
        <dsp:cNvPr id="0" name=""/>
        <dsp:cNvSpPr/>
      </dsp:nvSpPr>
      <dsp:spPr>
        <a:xfrm>
          <a:off x="2778472" y="3853714"/>
          <a:ext cx="1029328" cy="514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kern="1200" dirty="0" smtClean="0"/>
            <a:t>Hardware</a:t>
          </a:r>
          <a:endParaRPr lang="en-GB" sz="1500" kern="1200" dirty="0"/>
        </a:p>
      </dsp:txBody>
      <dsp:txXfrm>
        <a:off x="2778472" y="3853714"/>
        <a:ext cx="1029328" cy="514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The </a:t>
            </a:r>
            <a:r>
              <a:rPr lang="en-GB" dirty="0">
                <a:solidFill>
                  <a:srgbClr val="C00000"/>
                </a:solidFill>
              </a:rPr>
              <a:t>need for, function and purposes of operating </a:t>
            </a:r>
            <a:r>
              <a:rPr lang="en-GB" dirty="0" smtClean="0">
                <a:solidFill>
                  <a:srgbClr val="C00000"/>
                </a:solidFill>
              </a:rPr>
              <a:t>systems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8" y="1559857"/>
            <a:ext cx="70636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Describe what this illustration shows.</a:t>
            </a:r>
          </a:p>
          <a:p>
            <a:pPr marL="342900" indent="-342900">
              <a:buAutoNum type="arabicPeriod"/>
            </a:pPr>
            <a:r>
              <a:rPr lang="en-GB" dirty="0" smtClean="0"/>
              <a:t>Does </a:t>
            </a:r>
            <a:r>
              <a:rPr lang="en-GB" dirty="0" smtClean="0"/>
              <a:t>the user ever interact with the operating system?</a:t>
            </a: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42792103"/>
              </p:ext>
            </p:extLst>
          </p:nvPr>
        </p:nvGraphicFramePr>
        <p:xfrm>
          <a:off x="5173141" y="1559858"/>
          <a:ext cx="7103534" cy="4891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36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46</cp:revision>
  <dcterms:created xsi:type="dcterms:W3CDTF">2014-10-30T19:23:19Z</dcterms:created>
  <dcterms:modified xsi:type="dcterms:W3CDTF">2015-11-28T11:04:56Z</dcterms:modified>
</cp:coreProperties>
</file>