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057CDC-6791-448E-BA8F-7332F3AB929D}" type="doc">
      <dgm:prSet loTypeId="urn:microsoft.com/office/officeart/2005/8/layout/matrix3" loCatId="matrix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21774594-5D12-413A-B930-1EC83094DE9F}">
      <dgm:prSet phldrT="[Text]" custT="1"/>
      <dgm:spPr/>
      <dgm:t>
        <a:bodyPr/>
        <a:lstStyle/>
        <a:p>
          <a:r>
            <a:rPr lang="en-GB" sz="1100" dirty="0"/>
            <a:t>Unauthorised access to computer material.</a:t>
          </a:r>
        </a:p>
      </dgm:t>
    </dgm:pt>
    <dgm:pt modelId="{B77E6A46-7573-4921-97BD-5DFEC71C4709}" type="sibTrans" cxnId="{602AA660-098D-401E-81BF-E9958F38E383}">
      <dgm:prSet/>
      <dgm:spPr/>
      <dgm:t>
        <a:bodyPr/>
        <a:lstStyle/>
        <a:p>
          <a:endParaRPr lang="en-GB"/>
        </a:p>
      </dgm:t>
    </dgm:pt>
    <dgm:pt modelId="{3A37FEE0-BC5A-41D4-99BD-0259BFD77DC4}" type="parTrans" cxnId="{602AA660-098D-401E-81BF-E9958F38E383}">
      <dgm:prSet/>
      <dgm:spPr/>
      <dgm:t>
        <a:bodyPr/>
        <a:lstStyle/>
        <a:p>
          <a:endParaRPr lang="en-GB"/>
        </a:p>
      </dgm:t>
    </dgm:pt>
    <dgm:pt modelId="{10D5BCFA-1E47-4253-80F5-3F946918D603}">
      <dgm:prSet phldrT="[Text]" custT="1"/>
      <dgm:spPr/>
      <dgm:t>
        <a:bodyPr/>
        <a:lstStyle/>
        <a:p>
          <a:r>
            <a:rPr lang="en-GB" sz="1100" dirty="0"/>
            <a:t>Unauthorised access with the intent to commit a further crime.</a:t>
          </a:r>
        </a:p>
      </dgm:t>
    </dgm:pt>
    <dgm:pt modelId="{93B215FA-79CD-4F2C-9A1E-27A2C8CEF8B1}" type="sibTrans" cxnId="{57BEF5A2-64E9-426D-BF60-A169606D4FF4}">
      <dgm:prSet/>
      <dgm:spPr/>
      <dgm:t>
        <a:bodyPr/>
        <a:lstStyle/>
        <a:p>
          <a:endParaRPr lang="en-GB"/>
        </a:p>
      </dgm:t>
    </dgm:pt>
    <dgm:pt modelId="{EF001679-A864-4C9E-9C07-E277BDF3918E}" type="parTrans" cxnId="{57BEF5A2-64E9-426D-BF60-A169606D4FF4}">
      <dgm:prSet/>
      <dgm:spPr/>
      <dgm:t>
        <a:bodyPr/>
        <a:lstStyle/>
        <a:p>
          <a:endParaRPr lang="en-GB"/>
        </a:p>
      </dgm:t>
    </dgm:pt>
    <dgm:pt modelId="{2C628CBF-EF6D-4F67-AF2B-6C96AC9061F0}">
      <dgm:prSet phldrT="[Text]" custT="1"/>
      <dgm:spPr/>
      <dgm:t>
        <a:bodyPr/>
        <a:lstStyle/>
        <a:p>
          <a:r>
            <a:rPr lang="en-GB" sz="1100" dirty="0"/>
            <a:t>Unauthorised modification of data.</a:t>
          </a:r>
        </a:p>
      </dgm:t>
    </dgm:pt>
    <dgm:pt modelId="{1390B5AA-8F5E-4A1F-BB3A-D7813E5F6B03}" type="sibTrans" cxnId="{663443A4-A9F8-4451-B8C6-E417920BD821}">
      <dgm:prSet/>
      <dgm:spPr/>
      <dgm:t>
        <a:bodyPr/>
        <a:lstStyle/>
        <a:p>
          <a:endParaRPr lang="en-GB"/>
        </a:p>
      </dgm:t>
    </dgm:pt>
    <dgm:pt modelId="{6570529E-EA33-490E-95B3-0F949F3A7E29}" type="parTrans" cxnId="{663443A4-A9F8-4451-B8C6-E417920BD821}">
      <dgm:prSet/>
      <dgm:spPr/>
      <dgm:t>
        <a:bodyPr/>
        <a:lstStyle/>
        <a:p>
          <a:endParaRPr lang="en-GB"/>
        </a:p>
      </dgm:t>
    </dgm:pt>
    <dgm:pt modelId="{64D90EB9-B63C-428F-A120-84B1D5DCBD81}">
      <dgm:prSet phldrT="[Text]" custT="1"/>
      <dgm:spPr/>
      <dgm:t>
        <a:bodyPr/>
        <a:lstStyle/>
        <a:p>
          <a:r>
            <a:rPr lang="en-GB" sz="1100" dirty="0"/>
            <a:t>Making, supplying or obtaining anything which can be used for computer misuse.</a:t>
          </a:r>
        </a:p>
      </dgm:t>
    </dgm:pt>
    <dgm:pt modelId="{3842E866-487E-48F6-BF9F-7C669CF4F62B}" type="sibTrans" cxnId="{EF1346E1-3179-40ED-BD5A-5CC0CF6FBAD2}">
      <dgm:prSet/>
      <dgm:spPr/>
      <dgm:t>
        <a:bodyPr/>
        <a:lstStyle/>
        <a:p>
          <a:endParaRPr lang="en-GB"/>
        </a:p>
      </dgm:t>
    </dgm:pt>
    <dgm:pt modelId="{63708811-29C4-4907-9080-A2B9AF1723C3}" type="parTrans" cxnId="{EF1346E1-3179-40ED-BD5A-5CC0CF6FBAD2}">
      <dgm:prSet/>
      <dgm:spPr/>
      <dgm:t>
        <a:bodyPr/>
        <a:lstStyle/>
        <a:p>
          <a:endParaRPr lang="en-GB"/>
        </a:p>
      </dgm:t>
    </dgm:pt>
    <dgm:pt modelId="{7B132332-F6A9-4FB6-83DE-D8182DFB4813}" type="pres">
      <dgm:prSet presAssocID="{5F057CDC-6791-448E-BA8F-7332F3AB929D}" presName="matrix" presStyleCnt="0">
        <dgm:presLayoutVars>
          <dgm:chMax val="1"/>
          <dgm:dir/>
          <dgm:resizeHandles val="exact"/>
        </dgm:presLayoutVars>
      </dgm:prSet>
      <dgm:spPr/>
    </dgm:pt>
    <dgm:pt modelId="{F52FB191-8639-4AC4-96ED-3B2811D9B787}" type="pres">
      <dgm:prSet presAssocID="{5F057CDC-6791-448E-BA8F-7332F3AB929D}" presName="diamond" presStyleLbl="bgShp" presStyleIdx="0" presStyleCnt="1"/>
      <dgm:spPr/>
    </dgm:pt>
    <dgm:pt modelId="{9FFD6C8D-DF70-4894-A48D-D0DF15D3BCA0}" type="pres">
      <dgm:prSet presAssocID="{5F057CDC-6791-448E-BA8F-7332F3AB929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FAE88DA-417C-497D-ACDE-D69F206DEFA8}" type="pres">
      <dgm:prSet presAssocID="{5F057CDC-6791-448E-BA8F-7332F3AB929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B7128BB-5D91-4D57-B6E2-727456AFE3C1}" type="pres">
      <dgm:prSet presAssocID="{5F057CDC-6791-448E-BA8F-7332F3AB929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97308A6-10AA-4B4C-864A-9C6943AAA25C}" type="pres">
      <dgm:prSet presAssocID="{5F057CDC-6791-448E-BA8F-7332F3AB929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FDA3621-E6A9-4B25-A178-469C10220FB8}" type="presOf" srcId="{64D90EB9-B63C-428F-A120-84B1D5DCBD81}" destId="{C97308A6-10AA-4B4C-864A-9C6943AAA25C}" srcOrd="0" destOrd="0" presId="urn:microsoft.com/office/officeart/2005/8/layout/matrix3"/>
    <dgm:cxn modelId="{8D22DC5D-BA92-4678-B9A2-E0F4B4381663}" type="presOf" srcId="{21774594-5D12-413A-B930-1EC83094DE9F}" destId="{9FFD6C8D-DF70-4894-A48D-D0DF15D3BCA0}" srcOrd="0" destOrd="0" presId="urn:microsoft.com/office/officeart/2005/8/layout/matrix3"/>
    <dgm:cxn modelId="{602AA660-098D-401E-81BF-E9958F38E383}" srcId="{5F057CDC-6791-448E-BA8F-7332F3AB929D}" destId="{21774594-5D12-413A-B930-1EC83094DE9F}" srcOrd="0" destOrd="0" parTransId="{3A37FEE0-BC5A-41D4-99BD-0259BFD77DC4}" sibTransId="{B77E6A46-7573-4921-97BD-5DFEC71C4709}"/>
    <dgm:cxn modelId="{A2376142-342E-48DB-BD73-94130F84E9E9}" type="presOf" srcId="{5F057CDC-6791-448E-BA8F-7332F3AB929D}" destId="{7B132332-F6A9-4FB6-83DE-D8182DFB4813}" srcOrd="0" destOrd="0" presId="urn:microsoft.com/office/officeart/2005/8/layout/matrix3"/>
    <dgm:cxn modelId="{410F6758-2B87-4A52-8FB1-3BF782699734}" type="presOf" srcId="{2C628CBF-EF6D-4F67-AF2B-6C96AC9061F0}" destId="{7B7128BB-5D91-4D57-B6E2-727456AFE3C1}" srcOrd="0" destOrd="0" presId="urn:microsoft.com/office/officeart/2005/8/layout/matrix3"/>
    <dgm:cxn modelId="{57BEF5A2-64E9-426D-BF60-A169606D4FF4}" srcId="{5F057CDC-6791-448E-BA8F-7332F3AB929D}" destId="{10D5BCFA-1E47-4253-80F5-3F946918D603}" srcOrd="1" destOrd="0" parTransId="{EF001679-A864-4C9E-9C07-E277BDF3918E}" sibTransId="{93B215FA-79CD-4F2C-9A1E-27A2C8CEF8B1}"/>
    <dgm:cxn modelId="{663443A4-A9F8-4451-B8C6-E417920BD821}" srcId="{5F057CDC-6791-448E-BA8F-7332F3AB929D}" destId="{2C628CBF-EF6D-4F67-AF2B-6C96AC9061F0}" srcOrd="2" destOrd="0" parTransId="{6570529E-EA33-490E-95B3-0F949F3A7E29}" sibTransId="{1390B5AA-8F5E-4A1F-BB3A-D7813E5F6B03}"/>
    <dgm:cxn modelId="{9D7B5ADC-0FAD-43D0-AB2E-D7C4B36F0E49}" type="presOf" srcId="{10D5BCFA-1E47-4253-80F5-3F946918D603}" destId="{6FAE88DA-417C-497D-ACDE-D69F206DEFA8}" srcOrd="0" destOrd="0" presId="urn:microsoft.com/office/officeart/2005/8/layout/matrix3"/>
    <dgm:cxn modelId="{EF1346E1-3179-40ED-BD5A-5CC0CF6FBAD2}" srcId="{5F057CDC-6791-448E-BA8F-7332F3AB929D}" destId="{64D90EB9-B63C-428F-A120-84B1D5DCBD81}" srcOrd="3" destOrd="0" parTransId="{63708811-29C4-4907-9080-A2B9AF1723C3}" sibTransId="{3842E866-487E-48F6-BF9F-7C669CF4F62B}"/>
    <dgm:cxn modelId="{4B72ECB8-BCDA-4331-B486-8BFEBE7BD7DA}" type="presParOf" srcId="{7B132332-F6A9-4FB6-83DE-D8182DFB4813}" destId="{F52FB191-8639-4AC4-96ED-3B2811D9B787}" srcOrd="0" destOrd="0" presId="urn:microsoft.com/office/officeart/2005/8/layout/matrix3"/>
    <dgm:cxn modelId="{281996D3-F30E-4D3D-BDFB-1706449EC8FB}" type="presParOf" srcId="{7B132332-F6A9-4FB6-83DE-D8182DFB4813}" destId="{9FFD6C8D-DF70-4894-A48D-D0DF15D3BCA0}" srcOrd="1" destOrd="0" presId="urn:microsoft.com/office/officeart/2005/8/layout/matrix3"/>
    <dgm:cxn modelId="{23228D8B-8E01-4A86-8D1C-91BC6B5D5EE2}" type="presParOf" srcId="{7B132332-F6A9-4FB6-83DE-D8182DFB4813}" destId="{6FAE88DA-417C-497D-ACDE-D69F206DEFA8}" srcOrd="2" destOrd="0" presId="urn:microsoft.com/office/officeart/2005/8/layout/matrix3"/>
    <dgm:cxn modelId="{B7D23EE0-29EE-4A7A-9908-565E9FB2CC1E}" type="presParOf" srcId="{7B132332-F6A9-4FB6-83DE-D8182DFB4813}" destId="{7B7128BB-5D91-4D57-B6E2-727456AFE3C1}" srcOrd="3" destOrd="0" presId="urn:microsoft.com/office/officeart/2005/8/layout/matrix3"/>
    <dgm:cxn modelId="{067C7829-7014-4058-BDE1-319F4BD2F0B6}" type="presParOf" srcId="{7B132332-F6A9-4FB6-83DE-D8182DFB4813}" destId="{C97308A6-10AA-4B4C-864A-9C6943AAA25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FB191-8639-4AC4-96ED-3B2811D9B787}">
      <dsp:nvSpPr>
        <dsp:cNvPr id="0" name=""/>
        <dsp:cNvSpPr/>
      </dsp:nvSpPr>
      <dsp:spPr>
        <a:xfrm>
          <a:off x="867113" y="0"/>
          <a:ext cx="3658873" cy="365887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FD6C8D-DF70-4894-A48D-D0DF15D3BCA0}">
      <dsp:nvSpPr>
        <dsp:cNvPr id="0" name=""/>
        <dsp:cNvSpPr/>
      </dsp:nvSpPr>
      <dsp:spPr>
        <a:xfrm>
          <a:off x="1214706" y="347592"/>
          <a:ext cx="1426960" cy="1426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Unauthorised access to computer material.</a:t>
          </a:r>
        </a:p>
      </dsp:txBody>
      <dsp:txXfrm>
        <a:off x="1284364" y="417250"/>
        <a:ext cx="1287644" cy="1287644"/>
      </dsp:txXfrm>
    </dsp:sp>
    <dsp:sp modelId="{6FAE88DA-417C-497D-ACDE-D69F206DEFA8}">
      <dsp:nvSpPr>
        <dsp:cNvPr id="0" name=""/>
        <dsp:cNvSpPr/>
      </dsp:nvSpPr>
      <dsp:spPr>
        <a:xfrm>
          <a:off x="2751433" y="347592"/>
          <a:ext cx="1426960" cy="1426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Unauthorised access with the intent to commit a further crime.</a:t>
          </a:r>
        </a:p>
      </dsp:txBody>
      <dsp:txXfrm>
        <a:off x="2821091" y="417250"/>
        <a:ext cx="1287644" cy="1287644"/>
      </dsp:txXfrm>
    </dsp:sp>
    <dsp:sp modelId="{7B7128BB-5D91-4D57-B6E2-727456AFE3C1}">
      <dsp:nvSpPr>
        <dsp:cNvPr id="0" name=""/>
        <dsp:cNvSpPr/>
      </dsp:nvSpPr>
      <dsp:spPr>
        <a:xfrm>
          <a:off x="1214706" y="1884319"/>
          <a:ext cx="1426960" cy="1426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Unauthorised modification of data.</a:t>
          </a:r>
        </a:p>
      </dsp:txBody>
      <dsp:txXfrm>
        <a:off x="1284364" y="1953977"/>
        <a:ext cx="1287644" cy="1287644"/>
      </dsp:txXfrm>
    </dsp:sp>
    <dsp:sp modelId="{C97308A6-10AA-4B4C-864A-9C6943AAA25C}">
      <dsp:nvSpPr>
        <dsp:cNvPr id="0" name=""/>
        <dsp:cNvSpPr/>
      </dsp:nvSpPr>
      <dsp:spPr>
        <a:xfrm>
          <a:off x="2751433" y="1884319"/>
          <a:ext cx="1426960" cy="1426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Making, supplying or obtaining anything which can be used for computer misuse.</a:t>
          </a:r>
        </a:p>
      </dsp:txBody>
      <dsp:txXfrm>
        <a:off x="2821091" y="1953977"/>
        <a:ext cx="1287644" cy="1287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computerevidence.co.uk/Cases/CMA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Computer Misuse Act 1990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Computer-related legislation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7"/>
            <a:ext cx="12084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Add short case studies to each of the illegal acts under the Computer Misuse Act.</a:t>
            </a:r>
            <a:br>
              <a:rPr lang="en-GB" dirty="0"/>
            </a:br>
            <a:r>
              <a:rPr lang="en-GB" sz="1400" dirty="0"/>
              <a:t>You can find case studies here: </a:t>
            </a:r>
            <a:r>
              <a:rPr lang="en-GB" sz="1400" dirty="0">
                <a:hlinkClick r:id="rId2"/>
              </a:rPr>
              <a:t>https://www.computerevidence.co.uk/Cases/CMA.htm</a:t>
            </a:r>
            <a:r>
              <a:rPr lang="en-GB" sz="1400" dirty="0"/>
              <a:t> or you can make your own fictional stories. An example of one is shown.</a:t>
            </a:r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CA2841-F053-46B2-8449-CFF6EC6AACDA}"/>
              </a:ext>
            </a:extLst>
          </p:cNvPr>
          <p:cNvGrpSpPr/>
          <p:nvPr/>
        </p:nvGrpSpPr>
        <p:grpSpPr>
          <a:xfrm>
            <a:off x="3399450" y="2737115"/>
            <a:ext cx="5393100" cy="3658873"/>
            <a:chOff x="3399450" y="3030629"/>
            <a:chExt cx="5393100" cy="3658873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3268212641"/>
                </p:ext>
              </p:extLst>
            </p:nvPr>
          </p:nvGraphicFramePr>
          <p:xfrm>
            <a:off x="3399450" y="3030629"/>
            <a:ext cx="5393100" cy="365887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E69BB71-793E-4057-B0A4-DA8FE02F081C}"/>
                </a:ext>
              </a:extLst>
            </p:cNvPr>
            <p:cNvSpPr/>
            <p:nvPr/>
          </p:nvSpPr>
          <p:spPr>
            <a:xfrm>
              <a:off x="7478536" y="3951897"/>
              <a:ext cx="206022" cy="20602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F266DF1-12C5-4EB7-AE85-7DA677979984}"/>
                </a:ext>
              </a:extLst>
            </p:cNvPr>
            <p:cNvSpPr/>
            <p:nvPr/>
          </p:nvSpPr>
          <p:spPr>
            <a:xfrm>
              <a:off x="7478536" y="5533578"/>
              <a:ext cx="206022" cy="20602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CC3A664-0294-4DFA-AEDF-AAF00B6FC4B1}"/>
                </a:ext>
              </a:extLst>
            </p:cNvPr>
            <p:cNvSpPr/>
            <p:nvPr/>
          </p:nvSpPr>
          <p:spPr>
            <a:xfrm>
              <a:off x="4507443" y="3951897"/>
              <a:ext cx="206022" cy="20602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109C837-E875-4A22-87D2-842215A57E0E}"/>
                </a:ext>
              </a:extLst>
            </p:cNvPr>
            <p:cNvSpPr/>
            <p:nvPr/>
          </p:nvSpPr>
          <p:spPr>
            <a:xfrm>
              <a:off x="4507443" y="5533578"/>
              <a:ext cx="206022" cy="20602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FD1DFEB-624D-4588-A2FE-7FDDC3ED2846}"/>
              </a:ext>
            </a:extLst>
          </p:cNvPr>
          <p:cNvSpPr txBox="1"/>
          <p:nvPr/>
        </p:nvSpPr>
        <p:spPr>
          <a:xfrm>
            <a:off x="8441887" y="2454266"/>
            <a:ext cx="3115734" cy="93871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  <a:latin typeface="Verdana" panose="020B0604030504040204" pitchFamily="34" charset="0"/>
              </a:rPr>
              <a:t>A</a:t>
            </a:r>
            <a:r>
              <a:rPr lang="en-GB" sz="11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ccessing the RAC computer system, transferring personal data on members' road traffic accidents by email to a director of a claims management company. Data used in nuisance calls.</a:t>
            </a:r>
            <a:endParaRPr lang="en-GB" sz="1100" dirty="0"/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82F1B67A-1552-4C80-985F-5B39A47BD7FD}"/>
              </a:ext>
            </a:extLst>
          </p:cNvPr>
          <p:cNvCxnSpPr>
            <a:cxnSpLocks/>
            <a:stCxn id="13" idx="6"/>
            <a:endCxn id="18" idx="1"/>
          </p:cNvCxnSpPr>
          <p:nvPr/>
        </p:nvCxnSpPr>
        <p:spPr>
          <a:xfrm flipV="1">
            <a:off x="7684558" y="2923626"/>
            <a:ext cx="757329" cy="837768"/>
          </a:xfrm>
          <a:prstGeom prst="bentConnector3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55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130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66</cp:revision>
  <dcterms:created xsi:type="dcterms:W3CDTF">2014-10-30T19:23:19Z</dcterms:created>
  <dcterms:modified xsi:type="dcterms:W3CDTF">2021-06-09T08:12:04Z</dcterms:modified>
</cp:coreProperties>
</file>