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Assembly language (including following and writing programs with Little Man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Introduction to programming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Reverse engineer this program to assembly language </a:t>
            </a:r>
            <a:r>
              <a:rPr lang="en-GB" dirty="0" smtClean="0"/>
              <a:t>mnemonics and </a:t>
            </a:r>
            <a:r>
              <a:rPr lang="en-GB" dirty="0" smtClean="0"/>
              <a:t>then to a high level language:</a:t>
            </a:r>
          </a:p>
          <a:p>
            <a:pPr marL="1257300" lvl="2" indent="-342900">
              <a:spcBef>
                <a:spcPts val="600"/>
              </a:spcBef>
              <a:buFont typeface="+mj-lt"/>
              <a:buAutoNum type="arabicPeriod"/>
            </a:pPr>
            <a:endParaRPr lang="en-GB" dirty="0" smtClean="0"/>
          </a:p>
          <a:p>
            <a:pPr marL="1257300" lvl="2" indent="-342900">
              <a:spcBef>
                <a:spcPts val="600"/>
              </a:spcBef>
              <a:buFont typeface="+mj-lt"/>
              <a:buAutoNum type="arabicPeriod"/>
            </a:pPr>
            <a:endParaRPr lang="en-GB" dirty="0" smtClean="0"/>
          </a:p>
          <a:p>
            <a:pPr marL="1257300" lvl="2" indent="-342900">
              <a:spcBef>
                <a:spcPts val="600"/>
              </a:spcBef>
              <a:buFont typeface="+mj-lt"/>
              <a:buAutoNum type="arabicPeriod"/>
            </a:pPr>
            <a:endParaRPr lang="en-GB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11560" y="2108114"/>
            <a:ext cx="2954655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1001 0000001	</a:t>
            </a:r>
          </a:p>
          <a:p>
            <a:r>
              <a:rPr lang="en-GB" sz="3200" dirty="0" smtClean="0"/>
              <a:t>0011 0001010</a:t>
            </a:r>
          </a:p>
          <a:p>
            <a:r>
              <a:rPr lang="en-GB" sz="3200" dirty="0" smtClean="0"/>
              <a:t>1001 0000001</a:t>
            </a:r>
          </a:p>
          <a:p>
            <a:r>
              <a:rPr lang="en-GB" sz="3200" dirty="0" smtClean="0"/>
              <a:t>0011 0001011</a:t>
            </a:r>
          </a:p>
          <a:p>
            <a:r>
              <a:rPr lang="en-GB" sz="3200" dirty="0" smtClean="0"/>
              <a:t>0001 0001010</a:t>
            </a:r>
          </a:p>
          <a:p>
            <a:r>
              <a:rPr lang="en-GB" sz="3200" dirty="0" smtClean="0"/>
              <a:t>0011 0001100</a:t>
            </a:r>
          </a:p>
          <a:p>
            <a:r>
              <a:rPr lang="en-GB" sz="3200" dirty="0" smtClean="0"/>
              <a:t>1001 0000010</a:t>
            </a:r>
          </a:p>
          <a:p>
            <a:r>
              <a:rPr lang="en-GB" sz="3200" dirty="0" smtClean="0"/>
              <a:t>0000 0000000</a:t>
            </a:r>
            <a:endParaRPr lang="en-GB" sz="3200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322136"/>
              </p:ext>
            </p:extLst>
          </p:nvPr>
        </p:nvGraphicFramePr>
        <p:xfrm>
          <a:off x="4150544" y="2108114"/>
          <a:ext cx="7488832" cy="4079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50341"/>
                <a:gridCol w="1246003"/>
                <a:gridCol w="439248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Machine Code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Mnemonic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Instruction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0000 0000000</a:t>
                      </a:r>
                      <a:endParaRPr lang="en-GB" sz="1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HLT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End program</a:t>
                      </a:r>
                      <a:r>
                        <a:rPr lang="en-GB" sz="1500" baseline="0" dirty="0" smtClean="0"/>
                        <a:t> (Halt)</a:t>
                      </a:r>
                      <a:endParaRPr lang="en-GB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0001 </a:t>
                      </a:r>
                      <a:r>
                        <a:rPr lang="en-GB" sz="1800" dirty="0" err="1" smtClean="0"/>
                        <a:t>xxxxxxx</a:t>
                      </a:r>
                      <a:endParaRPr lang="en-GB" sz="1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ADD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Add</a:t>
                      </a:r>
                      <a:r>
                        <a:rPr lang="en-GB" sz="1500" baseline="0" dirty="0" smtClean="0"/>
                        <a:t> address to accumulator</a:t>
                      </a:r>
                      <a:endParaRPr lang="en-GB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0010 </a:t>
                      </a:r>
                      <a:r>
                        <a:rPr lang="en-GB" sz="1800" dirty="0" err="1" smtClean="0"/>
                        <a:t>xxxxxxx</a:t>
                      </a:r>
                      <a:endParaRPr lang="en-GB" sz="1800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SUB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Subtract</a:t>
                      </a:r>
                      <a:r>
                        <a:rPr lang="en-GB" sz="1500" baseline="0" dirty="0" smtClean="0"/>
                        <a:t> address from accumulator</a:t>
                      </a:r>
                      <a:endParaRPr lang="en-GB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0011 </a:t>
                      </a:r>
                      <a:r>
                        <a:rPr lang="en-GB" sz="1800" dirty="0" err="1" smtClean="0"/>
                        <a:t>xxxxxxx</a:t>
                      </a:r>
                      <a:endParaRPr lang="en-GB" sz="1800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STA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Store accumulator to address</a:t>
                      </a:r>
                      <a:endParaRPr lang="en-GB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0101 </a:t>
                      </a:r>
                      <a:r>
                        <a:rPr lang="en-GB" sz="1800" dirty="0" err="1" smtClean="0"/>
                        <a:t>xxxxxxx</a:t>
                      </a:r>
                      <a:endParaRPr lang="en-GB" sz="1800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LDA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Load address to accumulator</a:t>
                      </a:r>
                      <a:endParaRPr lang="en-GB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0110 </a:t>
                      </a:r>
                      <a:r>
                        <a:rPr lang="en-GB" sz="1800" dirty="0" err="1" smtClean="0"/>
                        <a:t>xxxxxxx</a:t>
                      </a:r>
                      <a:endParaRPr lang="en-GB" sz="1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BRA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Branch always</a:t>
                      </a:r>
                      <a:endParaRPr lang="en-GB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0111 </a:t>
                      </a:r>
                      <a:r>
                        <a:rPr lang="en-GB" sz="1800" dirty="0" err="1" smtClean="0"/>
                        <a:t>xxxxxxx</a:t>
                      </a:r>
                      <a:endParaRPr lang="en-GB" sz="1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BRZ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Branch if accumulator is zero</a:t>
                      </a:r>
                      <a:endParaRPr lang="en-GB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1000 </a:t>
                      </a:r>
                      <a:r>
                        <a:rPr lang="en-GB" sz="1800" dirty="0" err="1" smtClean="0"/>
                        <a:t>xxxxxxx</a:t>
                      </a:r>
                      <a:endParaRPr lang="en-GB" sz="1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BRP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Branch if accumulator is greater than or equal to zero</a:t>
                      </a:r>
                      <a:endParaRPr lang="en-GB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1001 0000001</a:t>
                      </a:r>
                      <a:endParaRPr lang="en-GB" sz="1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INP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Input from keyboard to accumulator</a:t>
                      </a:r>
                      <a:endParaRPr lang="en-GB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1001 0000010</a:t>
                      </a:r>
                      <a:endParaRPr lang="en-GB" sz="1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OUT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Output from accumulator to display</a:t>
                      </a:r>
                      <a:endParaRPr lang="en-GB" sz="15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816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116</Words>
  <Application>Microsoft Office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 New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63</cp:revision>
  <dcterms:created xsi:type="dcterms:W3CDTF">2014-10-30T19:23:19Z</dcterms:created>
  <dcterms:modified xsi:type="dcterms:W3CDTF">2016-03-19T11:35:36Z</dcterms:modified>
</cp:coreProperties>
</file>