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Artificial intelligence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396574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A class debate on:</a:t>
            </a:r>
          </a:p>
          <a:p>
            <a:pPr algn="ctr"/>
            <a:r>
              <a:rPr lang="en-GB" sz="2400" b="1" dirty="0" smtClean="0"/>
              <a:t>“The ethical, moral and </a:t>
            </a:r>
            <a:r>
              <a:rPr lang="en-GB" sz="2400" b="1" dirty="0"/>
              <a:t>c</a:t>
            </a:r>
            <a:r>
              <a:rPr lang="en-GB" sz="2400" b="1" dirty="0" smtClean="0"/>
              <a:t>ultural implications of true artificial </a:t>
            </a:r>
            <a:r>
              <a:rPr lang="en-GB" sz="2400" b="1" dirty="0"/>
              <a:t>i</a:t>
            </a:r>
            <a:r>
              <a:rPr lang="en-GB" sz="2400" b="1" dirty="0" smtClean="0"/>
              <a:t>ntelligence”</a:t>
            </a:r>
          </a:p>
          <a:p>
            <a:pPr algn="ctr"/>
            <a:endParaRPr lang="en-GB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3207987" y="2591262"/>
            <a:ext cx="5394449" cy="4144274"/>
            <a:chOff x="3207987" y="2591262"/>
            <a:chExt cx="5394449" cy="414427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272" y="2591262"/>
              <a:ext cx="2173332" cy="2844736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7987" y="3077936"/>
              <a:ext cx="5394449" cy="3657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Artificial intelligence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1959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The </a:t>
            </a:r>
            <a:r>
              <a:rPr lang="en-GB" b="1" dirty="0"/>
              <a:t>e</a:t>
            </a:r>
            <a:r>
              <a:rPr lang="en-GB" b="1" dirty="0" smtClean="0"/>
              <a:t>thical</a:t>
            </a:r>
            <a:r>
              <a:rPr lang="en-GB" b="1" dirty="0"/>
              <a:t>, </a:t>
            </a:r>
            <a:r>
              <a:rPr lang="en-GB" b="1" dirty="0" smtClean="0"/>
              <a:t>moral </a:t>
            </a:r>
            <a:r>
              <a:rPr lang="en-GB" b="1" dirty="0"/>
              <a:t>and </a:t>
            </a:r>
            <a:r>
              <a:rPr lang="en-GB" b="1" dirty="0" smtClean="0"/>
              <a:t>cultural </a:t>
            </a:r>
            <a:r>
              <a:rPr lang="en-GB" b="1" dirty="0"/>
              <a:t>implications of true </a:t>
            </a:r>
            <a:r>
              <a:rPr lang="en-GB" b="1" dirty="0" smtClean="0"/>
              <a:t>artificial </a:t>
            </a:r>
            <a:r>
              <a:rPr lang="en-GB" b="1" dirty="0"/>
              <a:t>i</a:t>
            </a:r>
            <a:r>
              <a:rPr lang="en-GB" b="1" dirty="0" smtClean="0"/>
              <a:t>ntelligence</a:t>
            </a:r>
            <a:endParaRPr lang="en-GB" b="1" dirty="0"/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What are the applications of artificial intelligence?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Should </a:t>
            </a:r>
            <a:r>
              <a:rPr lang="en-GB" dirty="0"/>
              <a:t>we pursue the development of a true AI</a:t>
            </a:r>
            <a:r>
              <a:rPr lang="en-GB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At which point do you consider an AI to be a separate, independent entity?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Should an AI be allowed to self correct and self improve without human intervention or approval</a:t>
            </a:r>
            <a:r>
              <a:rPr lang="en-GB" dirty="0" smtClean="0"/>
              <a:t>?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Should a true AI have rights and protections?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Who is responsible if an AI harms someone or breaks the law?  Can the designer be held accountable?</a:t>
            </a:r>
          </a:p>
        </p:txBody>
      </p:sp>
    </p:spTree>
    <p:extLst>
      <p:ext uri="{BB962C8B-B14F-4D97-AF65-F5344CB8AC3E}">
        <p14:creationId xmlns:p14="http://schemas.microsoft.com/office/powerpoint/2010/main" val="38795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Artificial intelligence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2125" y="1679242"/>
            <a:ext cx="110371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The ethical, moral and cultural implications of true artificial intelligence</a:t>
            </a:r>
          </a:p>
          <a:p>
            <a:endParaRPr lang="en-GB" dirty="0"/>
          </a:p>
          <a:p>
            <a:r>
              <a:rPr lang="en-GB" dirty="0"/>
              <a:t>Exam questions on this topic are likely to be open ended and approximately 12 marks.</a:t>
            </a:r>
          </a:p>
          <a:p>
            <a:r>
              <a:rPr lang="en-GB" dirty="0"/>
              <a:t>Structure an individual written answer to the debate in 10 minutes: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Demonstrate your knowledge and understanding of the ethical and legal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Apply specific examples and situations.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Draw conclusions, stating how implications may be overcome.</a:t>
            </a:r>
          </a:p>
        </p:txBody>
      </p:sp>
    </p:spTree>
    <p:extLst>
      <p:ext uri="{BB962C8B-B14F-4D97-AF65-F5344CB8AC3E}">
        <p14:creationId xmlns:p14="http://schemas.microsoft.com/office/powerpoint/2010/main" val="309110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200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66</cp:revision>
  <dcterms:created xsi:type="dcterms:W3CDTF">2014-10-30T19:23:19Z</dcterms:created>
  <dcterms:modified xsi:type="dcterms:W3CDTF">2017-03-09T08:17:41Z</dcterms:modified>
</cp:coreProperties>
</file>