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99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584" autoAdjust="0"/>
    <p:restoredTop sz="94660"/>
  </p:normalViewPr>
  <p:slideViewPr>
    <p:cSldViewPr snapToGrid="0">
      <p:cViewPr varScale="1">
        <p:scale>
          <a:sx n="117" d="100"/>
          <a:sy n="117" d="100"/>
        </p:scale>
        <p:origin x="342" y="1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05/01/2016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9256349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05/01/2016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44307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05/01/2016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14298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05/01/2016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69686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05/01/2016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235709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05/01/2016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1378960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05/01/2016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880769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05/01/2016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77858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05/01/2016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800202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05/01/2016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17239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05/01/2016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749764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pic>
        <p:nvPicPr>
          <p:cNvPr id="16" name="Picture 15"/>
          <p:cNvPicPr>
            <a:picLocks noChangeAspect="1"/>
          </p:cNvPicPr>
          <p:nvPr userDrawn="1"/>
        </p:nvPicPr>
        <p:blipFill rotWithShape="1"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478"/>
          <a:stretch/>
        </p:blipFill>
        <p:spPr>
          <a:xfrm>
            <a:off x="0" y="-22878"/>
            <a:ext cx="12191999" cy="1337328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B43921-457F-42D7-9A5E-1FB398760551}" type="datetimeFigureOut">
              <a:rPr lang="en-GB" smtClean="0"/>
              <a:t>05/01/2016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  <p:cxnSp>
        <p:nvCxnSpPr>
          <p:cNvPr id="14" name="Straight Connector 13"/>
          <p:cNvCxnSpPr/>
          <p:nvPr userDrawn="1"/>
        </p:nvCxnSpPr>
        <p:spPr>
          <a:xfrm>
            <a:off x="0" y="1314450"/>
            <a:ext cx="12192000" cy="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2" name="Picture 61"/>
          <p:cNvPicPr>
            <a:picLocks noChangeAspect="1"/>
          </p:cNvPicPr>
          <p:nvPr userDrawn="1"/>
        </p:nvPicPr>
        <p:blipFill>
          <a:blip r:embed="rId1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253601"/>
            <a:ext cx="1225454" cy="6043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53938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485776"/>
            <a:ext cx="12192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>
                <a:solidFill>
                  <a:srgbClr val="C00000"/>
                </a:solidFill>
              </a:rPr>
              <a:t>Translators: interpreters, compilers and assemblers</a:t>
            </a:r>
            <a:endParaRPr lang="en-GB" dirty="0">
              <a:solidFill>
                <a:srgbClr val="C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12192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b="1" dirty="0" smtClean="0">
                <a:solidFill>
                  <a:srgbClr val="C00000"/>
                </a:solidFill>
              </a:rPr>
              <a:t>Application generation</a:t>
            </a:r>
            <a:endParaRPr lang="en-GB" sz="2400" dirty="0">
              <a:solidFill>
                <a:srgbClr val="C0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07577" y="1559858"/>
            <a:ext cx="119503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Bef>
                <a:spcPct val="20000"/>
              </a:spcBef>
              <a:buFont typeface="+mj-lt"/>
              <a:buAutoNum type="arabicPeriod"/>
            </a:pPr>
            <a:r>
              <a:rPr lang="en-GB" dirty="0"/>
              <a:t>Using all the words in this word-wall, create a diagram to show how all the concepts are linked together.</a:t>
            </a:r>
            <a:endParaRPr lang="en-GB" i="1" dirty="0"/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30878" y="1913255"/>
            <a:ext cx="7207023" cy="47556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4957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503</TotalTime>
  <Words>30</Words>
  <Application>Microsoft Office PowerPoint</Application>
  <PresentationFormat>Widescreen</PresentationFormat>
  <Paragraphs>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Craig Sargent</dc:creator>
  <cp:lastModifiedBy>Craig Sargent</cp:lastModifiedBy>
  <cp:revision>50</cp:revision>
  <dcterms:created xsi:type="dcterms:W3CDTF">2014-10-30T19:23:19Z</dcterms:created>
  <dcterms:modified xsi:type="dcterms:W3CDTF">2016-01-05T20:12:35Z</dcterms:modified>
</cp:coreProperties>
</file>