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The need for and characteristics of a variety of programming paradigms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Types of programming language 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428053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 pairs or small groups complete the table below.  Come up with as many features of each programming paradigm as you can.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040981"/>
              </p:ext>
            </p:extLst>
          </p:nvPr>
        </p:nvGraphicFramePr>
        <p:xfrm>
          <a:off x="1377521" y="1914439"/>
          <a:ext cx="9628230" cy="424746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209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9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9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226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Procedural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Object-Orientated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Assembly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008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T="45707" marB="4570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36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T="45707" marB="4570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61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T="45707" marB="4570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3684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T="45707" marB="4570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3682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3008">
                <a:tc>
                  <a:txBody>
                    <a:bodyPr/>
                    <a:lstStyle/>
                    <a:p>
                      <a:pPr algn="l"/>
                      <a:endParaRPr lang="en-GB" sz="1200" dirty="0">
                        <a:solidFill>
                          <a:srgbClr val="C00000"/>
                        </a:solidFill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algn="l"/>
                      <a:endParaRPr lang="en-GB" sz="1200" dirty="0">
                        <a:solidFill>
                          <a:srgbClr val="C00000"/>
                        </a:solidFill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rgbClr val="C00000"/>
                        </a:solidFill>
                      </a:endParaRPr>
                    </a:p>
                  </a:txBody>
                  <a:tcPr marT="45707" marB="45707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4957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42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57</cp:revision>
  <dcterms:created xsi:type="dcterms:W3CDTF">2014-10-30T19:23:19Z</dcterms:created>
  <dcterms:modified xsi:type="dcterms:W3CDTF">2016-08-11T12:16:03Z</dcterms:modified>
</cp:coreProperties>
</file>