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7"/>
  </p:notesMasterIdLst>
  <p:sldIdLst>
    <p:sldId id="256" r:id="rId2"/>
    <p:sldId id="321" r:id="rId3"/>
    <p:sldId id="322" r:id="rId4"/>
    <p:sldId id="323" r:id="rId5"/>
    <p:sldId id="324" r:id="rId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A157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3728" autoAdjust="0"/>
  </p:normalViewPr>
  <p:slideViewPr>
    <p:cSldViewPr>
      <p:cViewPr varScale="1">
        <p:scale>
          <a:sx n="50" d="100"/>
          <a:sy n="50" d="100"/>
        </p:scale>
        <p:origin x="1210" y="29"/>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12" Type="http://schemas.microsoft.com/office/2015/10/relationships/revisionInfo" Target="revisionInfo.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E56AACB-4497-4975-84C7-26D592B71736}" type="datetimeFigureOut">
              <a:rPr lang="en-GB" smtClean="0"/>
              <a:pPr/>
              <a:t>20/07/2017</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3017D95-82D2-4295-A5C8-CFAEB402EFA0}" type="slidenum">
              <a:rPr lang="en-GB" smtClean="0"/>
              <a:pPr/>
              <a:t>‹#›</a:t>
            </a:fld>
            <a:endParaRPr lang="en-GB"/>
          </a:p>
        </p:txBody>
      </p:sp>
    </p:spTree>
    <p:extLst>
      <p:ext uri="{BB962C8B-B14F-4D97-AF65-F5344CB8AC3E}">
        <p14:creationId xmlns:p14="http://schemas.microsoft.com/office/powerpoint/2010/main" val="30647939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7" name="Rectangle 6"/>
          <p:cNvSpPr/>
          <p:nvPr/>
        </p:nvSpPr>
        <p:spPr bwMode="white">
          <a:xfrm>
            <a:off x="0" y="5971032"/>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9144" y="6053328"/>
            <a:ext cx="2249424"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2359152" y="6044184"/>
            <a:ext cx="6784848"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2362200" y="4038600"/>
            <a:ext cx="6477000" cy="1828800"/>
          </a:xfrm>
        </p:spPr>
        <p:txBody>
          <a:bodyPr anchor="b"/>
          <a:lstStyle>
            <a:lvl1pPr>
              <a:defRPr cap="all" baseline="0"/>
            </a:lvl1pPr>
          </a:lstStyle>
          <a:p>
            <a:r>
              <a:rPr kumimoji="0" lang="en-US"/>
              <a:t>Click to edit Master title style</a:t>
            </a:r>
          </a:p>
        </p:txBody>
      </p:sp>
      <p:sp>
        <p:nvSpPr>
          <p:cNvPr id="9" name="Subtitle 8"/>
          <p:cNvSpPr>
            <a:spLocks noGrp="1"/>
          </p:cNvSpPr>
          <p:nvPr>
            <p:ph type="subTitle" idx="1"/>
          </p:nvPr>
        </p:nvSpPr>
        <p:spPr>
          <a:xfrm>
            <a:off x="2362200" y="6050037"/>
            <a:ext cx="6705600" cy="685800"/>
          </a:xfrm>
        </p:spPr>
        <p:txBody>
          <a:bodyPr anchor="ctr">
            <a:normAutofit/>
          </a:bodyPr>
          <a:lstStyle>
            <a:lvl1pPr marL="0" indent="0" algn="l">
              <a:buNone/>
              <a:defRPr sz="2600">
                <a:solidFill>
                  <a:srgbClr val="FFFFFF"/>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28" name="Date Placeholder 27"/>
          <p:cNvSpPr>
            <a:spLocks noGrp="1"/>
          </p:cNvSpPr>
          <p:nvPr>
            <p:ph type="dt" sz="half" idx="10"/>
          </p:nvPr>
        </p:nvSpPr>
        <p:spPr>
          <a:xfrm>
            <a:off x="76200" y="6068699"/>
            <a:ext cx="2057400" cy="685800"/>
          </a:xfrm>
        </p:spPr>
        <p:txBody>
          <a:bodyPr>
            <a:noAutofit/>
          </a:bodyPr>
          <a:lstStyle>
            <a:lvl1pPr algn="ctr">
              <a:defRPr sz="2000">
                <a:solidFill>
                  <a:srgbClr val="FFFFFF"/>
                </a:solidFill>
              </a:defRPr>
            </a:lvl1pPr>
          </a:lstStyle>
          <a:p>
            <a:fld id="{B2B4108C-6F15-4D6F-950B-F60B0A652D9F}" type="datetimeFigureOut">
              <a:rPr lang="en-GB" smtClean="0"/>
              <a:pPr/>
              <a:t>20/07/2017</a:t>
            </a:fld>
            <a:endParaRPr lang="en-GB"/>
          </a:p>
        </p:txBody>
      </p:sp>
      <p:sp>
        <p:nvSpPr>
          <p:cNvPr id="17" name="Footer Placeholder 16"/>
          <p:cNvSpPr>
            <a:spLocks noGrp="1"/>
          </p:cNvSpPr>
          <p:nvPr>
            <p:ph type="ftr" sz="quarter" idx="11"/>
          </p:nvPr>
        </p:nvSpPr>
        <p:spPr>
          <a:xfrm>
            <a:off x="2085393" y="236538"/>
            <a:ext cx="5867400" cy="365125"/>
          </a:xfrm>
        </p:spPr>
        <p:txBody>
          <a:bodyPr/>
          <a:lstStyle>
            <a:lvl1pPr algn="r">
              <a:defRPr>
                <a:solidFill>
                  <a:schemeClr val="tx2"/>
                </a:solidFill>
              </a:defRPr>
            </a:lvl1pPr>
          </a:lstStyle>
          <a:p>
            <a:endParaRPr lang="en-GB"/>
          </a:p>
        </p:txBody>
      </p:sp>
      <p:sp>
        <p:nvSpPr>
          <p:cNvPr id="29" name="Slide Number Placeholder 28"/>
          <p:cNvSpPr>
            <a:spLocks noGrp="1"/>
          </p:cNvSpPr>
          <p:nvPr>
            <p:ph type="sldNum" sz="quarter" idx="12"/>
          </p:nvPr>
        </p:nvSpPr>
        <p:spPr>
          <a:xfrm>
            <a:off x="8001000" y="228600"/>
            <a:ext cx="838200" cy="381000"/>
          </a:xfrm>
        </p:spPr>
        <p:txBody>
          <a:bodyPr/>
          <a:lstStyle>
            <a:lvl1pPr>
              <a:defRPr>
                <a:solidFill>
                  <a:schemeClr val="tx2"/>
                </a:solidFill>
              </a:defRPr>
            </a:lvl1pPr>
          </a:lstStyle>
          <a:p>
            <a:fld id="{8FF65B87-FEA5-4085-AE27-A12CC796C480}" type="slidenum">
              <a:rPr lang="en-GB" smtClean="0"/>
              <a:pPr/>
              <a:t>‹#›</a:t>
            </a:fld>
            <a:endParaRPr lang="en-GB"/>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B2B4108C-6F15-4D6F-950B-F60B0A652D9F}" type="datetimeFigureOut">
              <a:rPr lang="en-GB" smtClean="0"/>
              <a:pPr/>
              <a:t>20/07/2017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FF65B87-FEA5-4085-AE27-A12CC796C480}" type="slidenum">
              <a:rPr lang="en-GB" smtClean="0"/>
              <a:pPr/>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1"/>
      </p:bgRef>
    </p:bg>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53200" y="609600"/>
            <a:ext cx="2057400" cy="5516563"/>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609600"/>
            <a:ext cx="5562600" cy="5516564"/>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a:xfrm>
            <a:off x="6553200" y="6248402"/>
            <a:ext cx="2209800" cy="365125"/>
          </a:xfrm>
        </p:spPr>
        <p:txBody>
          <a:bodyPr/>
          <a:lstStyle/>
          <a:p>
            <a:fld id="{B2B4108C-6F15-4D6F-950B-F60B0A652D9F}" type="datetimeFigureOut">
              <a:rPr lang="en-GB" smtClean="0"/>
              <a:pPr/>
              <a:t>20/07/2017</a:t>
            </a:fld>
            <a:endParaRPr lang="en-GB"/>
          </a:p>
        </p:txBody>
      </p:sp>
      <p:sp>
        <p:nvSpPr>
          <p:cNvPr id="5" name="Footer Placeholder 4"/>
          <p:cNvSpPr>
            <a:spLocks noGrp="1"/>
          </p:cNvSpPr>
          <p:nvPr>
            <p:ph type="ftr" sz="quarter" idx="11"/>
          </p:nvPr>
        </p:nvSpPr>
        <p:spPr>
          <a:xfrm>
            <a:off x="457201" y="6248207"/>
            <a:ext cx="5573483" cy="365125"/>
          </a:xfrm>
        </p:spPr>
        <p:txBody>
          <a:bodyPr/>
          <a:lstStyle/>
          <a:p>
            <a:endParaRPr lang="en-GB"/>
          </a:p>
        </p:txBody>
      </p:sp>
      <p:sp>
        <p:nvSpPr>
          <p:cNvPr id="7" name="Rectangle 6"/>
          <p:cNvSpPr/>
          <p:nvPr/>
        </p:nvSpPr>
        <p:spPr bwMode="white">
          <a:xfrm>
            <a:off x="6096318" y="0"/>
            <a:ext cx="320040" cy="6858000"/>
          </a:xfrm>
          <a:prstGeom prst="rect">
            <a:avLst/>
          </a:prstGeom>
          <a:solidFill>
            <a:srgbClr val="FFFFFF"/>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8" name="Rectangle 7"/>
          <p:cNvSpPr/>
          <p:nvPr/>
        </p:nvSpPr>
        <p:spPr>
          <a:xfrm>
            <a:off x="6142038" y="609600"/>
            <a:ext cx="228600" cy="6248400"/>
          </a:xfrm>
          <a:prstGeom prst="rect">
            <a:avLst/>
          </a:prstGeom>
          <a:solidFill>
            <a:schemeClr val="accent1"/>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Rectangle 8"/>
          <p:cNvSpPr/>
          <p:nvPr/>
        </p:nvSpPr>
        <p:spPr>
          <a:xfrm>
            <a:off x="6142038" y="0"/>
            <a:ext cx="228600" cy="533400"/>
          </a:xfrm>
          <a:prstGeom prst="rect">
            <a:avLst/>
          </a:prstGeom>
          <a:solidFill>
            <a:schemeClr val="accent2"/>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6" name="Slide Number Placeholder 5"/>
          <p:cNvSpPr>
            <a:spLocks noGrp="1"/>
          </p:cNvSpPr>
          <p:nvPr>
            <p:ph type="sldNum" sz="quarter" idx="12"/>
          </p:nvPr>
        </p:nvSpPr>
        <p:spPr>
          <a:xfrm rot="5400000">
            <a:off x="5989638" y="144462"/>
            <a:ext cx="533400" cy="244476"/>
          </a:xfrm>
        </p:spPr>
        <p:txBody>
          <a:bodyPr/>
          <a:lstStyle/>
          <a:p>
            <a:fld id="{8FF65B87-FEA5-4085-AE27-A12CC796C480}" type="slidenum">
              <a:rPr lang="en-GB" smtClean="0"/>
              <a:pPr/>
              <a:t>‹#›</a:t>
            </a:fld>
            <a:endParaRPr lang="en-GB"/>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12648" y="228600"/>
            <a:ext cx="8153400" cy="990600"/>
          </a:xfrm>
        </p:spPr>
        <p:txBody>
          <a:bodyPr/>
          <a:lstStyle/>
          <a:p>
            <a:r>
              <a:rPr kumimoji="0" lang="en-US"/>
              <a:t>Click to edit Master title style</a:t>
            </a:r>
          </a:p>
        </p:txBody>
      </p:sp>
      <p:sp>
        <p:nvSpPr>
          <p:cNvPr id="4" name="Date Placeholder 3"/>
          <p:cNvSpPr>
            <a:spLocks noGrp="1"/>
          </p:cNvSpPr>
          <p:nvPr>
            <p:ph type="dt" sz="half" idx="10"/>
          </p:nvPr>
        </p:nvSpPr>
        <p:spPr/>
        <p:txBody>
          <a:bodyPr/>
          <a:lstStyle/>
          <a:p>
            <a:fld id="{B2B4108C-6F15-4D6F-950B-F60B0A652D9F}" type="datetimeFigureOut">
              <a:rPr lang="en-GB" smtClean="0"/>
              <a:pPr/>
              <a:t>20/07/2017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lvl1pPr>
              <a:defRPr>
                <a:solidFill>
                  <a:srgbClr val="FFFFFF"/>
                </a:solidFill>
              </a:defRPr>
            </a:lvl1pPr>
          </a:lstStyle>
          <a:p>
            <a:fld id="{8FF65B87-FEA5-4085-AE27-A12CC796C480}" type="slidenum">
              <a:rPr lang="en-GB" smtClean="0"/>
              <a:pPr/>
              <a:t>‹#›</a:t>
            </a:fld>
            <a:endParaRPr lang="en-GB"/>
          </a:p>
        </p:txBody>
      </p:sp>
      <p:sp>
        <p:nvSpPr>
          <p:cNvPr id="8" name="Content Placeholder 7"/>
          <p:cNvSpPr>
            <a:spLocks noGrp="1"/>
          </p:cNvSpPr>
          <p:nvPr>
            <p:ph sz="quarter" idx="1"/>
          </p:nvPr>
        </p:nvSpPr>
        <p:spPr>
          <a:xfrm>
            <a:off x="612648" y="1600200"/>
            <a:ext cx="8153400" cy="44958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371600" y="2743200"/>
            <a:ext cx="7123113" cy="1673225"/>
          </a:xfrm>
        </p:spPr>
        <p:txBody>
          <a:bodyPr anchor="t"/>
          <a:lstStyle>
            <a:lvl1pPr marL="0" indent="0">
              <a:buNone/>
              <a:defRPr sz="280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7" name="Rectangle 6"/>
          <p:cNvSpPr/>
          <p:nvPr/>
        </p:nvSpPr>
        <p:spPr bwMode="white">
          <a:xfrm>
            <a:off x="0" y="1524000"/>
            <a:ext cx="9144000" cy="114300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1600200"/>
            <a:ext cx="1295400" cy="990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1371600" y="1600200"/>
            <a:ext cx="7772400" cy="990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1371600" y="1600200"/>
            <a:ext cx="7620000" cy="990600"/>
          </a:xfrm>
        </p:spPr>
        <p:txBody>
          <a:bodyPr/>
          <a:lstStyle>
            <a:lvl1pPr algn="l">
              <a:buNone/>
              <a:defRPr sz="4400" b="0" cap="none">
                <a:solidFill>
                  <a:srgbClr val="FFFFFF"/>
                </a:solidFill>
              </a:defRPr>
            </a:lvl1pPr>
          </a:lstStyle>
          <a:p>
            <a:r>
              <a:rPr kumimoji="0" lang="en-US"/>
              <a:t>Click to edit Master title style</a:t>
            </a:r>
          </a:p>
        </p:txBody>
      </p:sp>
      <p:sp>
        <p:nvSpPr>
          <p:cNvPr id="12" name="Date Placeholder 11"/>
          <p:cNvSpPr>
            <a:spLocks noGrp="1"/>
          </p:cNvSpPr>
          <p:nvPr>
            <p:ph type="dt" sz="half" idx="10"/>
          </p:nvPr>
        </p:nvSpPr>
        <p:spPr/>
        <p:txBody>
          <a:bodyPr/>
          <a:lstStyle/>
          <a:p>
            <a:fld id="{B2B4108C-6F15-4D6F-950B-F60B0A652D9F}" type="datetimeFigureOut">
              <a:rPr lang="en-GB" smtClean="0"/>
              <a:pPr/>
              <a:t>20/07/2017</a:t>
            </a:fld>
            <a:endParaRPr lang="en-GB"/>
          </a:p>
        </p:txBody>
      </p:sp>
      <p:sp>
        <p:nvSpPr>
          <p:cNvPr id="13" name="Slide Number Placeholder 12"/>
          <p:cNvSpPr>
            <a:spLocks noGrp="1"/>
          </p:cNvSpPr>
          <p:nvPr>
            <p:ph type="sldNum" sz="quarter" idx="11"/>
          </p:nvPr>
        </p:nvSpPr>
        <p:spPr>
          <a:xfrm>
            <a:off x="0" y="1752600"/>
            <a:ext cx="1295400" cy="701676"/>
          </a:xfrm>
        </p:spPr>
        <p:txBody>
          <a:bodyPr>
            <a:noAutofit/>
          </a:bodyPr>
          <a:lstStyle>
            <a:lvl1pPr>
              <a:defRPr sz="2400">
                <a:solidFill>
                  <a:srgbClr val="FFFFFF"/>
                </a:solidFill>
              </a:defRPr>
            </a:lvl1pPr>
          </a:lstStyle>
          <a:p>
            <a:fld id="{8FF65B87-FEA5-4085-AE27-A12CC796C480}" type="slidenum">
              <a:rPr lang="en-GB" smtClean="0"/>
              <a:pPr/>
              <a:t>‹#›</a:t>
            </a:fld>
            <a:endParaRPr lang="en-GB"/>
          </a:p>
        </p:txBody>
      </p:sp>
      <p:sp>
        <p:nvSpPr>
          <p:cNvPr id="14" name="Footer Placeholder 13"/>
          <p:cNvSpPr>
            <a:spLocks noGrp="1"/>
          </p:cNvSpPr>
          <p:nvPr>
            <p:ph type="ftr" sz="quarter" idx="12"/>
          </p:nvPr>
        </p:nvSpPr>
        <p:spPr/>
        <p:txBody>
          <a:bodyPr/>
          <a:lstStyle/>
          <a:p>
            <a:endParaRPr lang="en-GB"/>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9" name="Content Placeholder 8"/>
          <p:cNvSpPr>
            <a:spLocks noGrp="1"/>
          </p:cNvSpPr>
          <p:nvPr>
            <p:ph sz="quarter" idx="1"/>
          </p:nvPr>
        </p:nvSpPr>
        <p:spPr>
          <a:xfrm>
            <a:off x="609600" y="1589567"/>
            <a:ext cx="3886200"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1" name="Content Placeholder 10"/>
          <p:cNvSpPr>
            <a:spLocks noGrp="1"/>
          </p:cNvSpPr>
          <p:nvPr>
            <p:ph sz="quarter" idx="2"/>
          </p:nvPr>
        </p:nvSpPr>
        <p:spPr>
          <a:xfrm>
            <a:off x="4844901" y="1589567"/>
            <a:ext cx="3886200"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8" name="Date Placeholder 7"/>
          <p:cNvSpPr>
            <a:spLocks noGrp="1"/>
          </p:cNvSpPr>
          <p:nvPr>
            <p:ph type="dt" sz="half" idx="15"/>
          </p:nvPr>
        </p:nvSpPr>
        <p:spPr/>
        <p:txBody>
          <a:bodyPr rtlCol="0"/>
          <a:lstStyle/>
          <a:p>
            <a:fld id="{B2B4108C-6F15-4D6F-950B-F60B0A652D9F}" type="datetimeFigureOut">
              <a:rPr lang="en-GB" smtClean="0"/>
              <a:pPr/>
              <a:t>20/07/2017</a:t>
            </a:fld>
            <a:endParaRPr lang="en-GB"/>
          </a:p>
        </p:txBody>
      </p:sp>
      <p:sp>
        <p:nvSpPr>
          <p:cNvPr id="10" name="Slide Number Placeholder 9"/>
          <p:cNvSpPr>
            <a:spLocks noGrp="1"/>
          </p:cNvSpPr>
          <p:nvPr>
            <p:ph type="sldNum" sz="quarter" idx="16"/>
          </p:nvPr>
        </p:nvSpPr>
        <p:spPr/>
        <p:txBody>
          <a:bodyPr rtlCol="0"/>
          <a:lstStyle/>
          <a:p>
            <a:fld id="{8FF65B87-FEA5-4085-AE27-A12CC796C480}" type="slidenum">
              <a:rPr lang="en-GB" smtClean="0"/>
              <a:pPr/>
              <a:t>‹#›</a:t>
            </a:fld>
            <a:endParaRPr lang="en-GB"/>
          </a:p>
        </p:txBody>
      </p:sp>
      <p:sp>
        <p:nvSpPr>
          <p:cNvPr id="12" name="Footer Placeholder 11"/>
          <p:cNvSpPr>
            <a:spLocks noGrp="1"/>
          </p:cNvSpPr>
          <p:nvPr>
            <p:ph type="ftr" sz="quarter" idx="17"/>
          </p:nvPr>
        </p:nvSpPr>
        <p:spPr/>
        <p:txBody>
          <a:bodyPr rtlCol="0"/>
          <a:lstStyle/>
          <a:p>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3400" y="273050"/>
            <a:ext cx="8153400" cy="869950"/>
          </a:xfrm>
        </p:spPr>
        <p:txBody>
          <a:bodyPr anchor="ctr"/>
          <a:lstStyle>
            <a:lvl1pPr>
              <a:defRPr/>
            </a:lvl1pPr>
          </a:lstStyle>
          <a:p>
            <a:r>
              <a:rPr kumimoji="0" lang="en-US"/>
              <a:t>Click to edit Master title style</a:t>
            </a:r>
          </a:p>
        </p:txBody>
      </p:sp>
      <p:sp>
        <p:nvSpPr>
          <p:cNvPr id="11" name="Content Placeholder 10"/>
          <p:cNvSpPr>
            <a:spLocks noGrp="1"/>
          </p:cNvSpPr>
          <p:nvPr>
            <p:ph sz="quarter" idx="2"/>
          </p:nvPr>
        </p:nvSpPr>
        <p:spPr>
          <a:xfrm>
            <a:off x="609600" y="2438400"/>
            <a:ext cx="3886200" cy="35814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3" name="Content Placeholder 12"/>
          <p:cNvSpPr>
            <a:spLocks noGrp="1"/>
          </p:cNvSpPr>
          <p:nvPr>
            <p:ph sz="quarter" idx="4"/>
          </p:nvPr>
        </p:nvSpPr>
        <p:spPr>
          <a:xfrm>
            <a:off x="4800600" y="2438400"/>
            <a:ext cx="3886200" cy="35814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0" name="Date Placeholder 9"/>
          <p:cNvSpPr>
            <a:spLocks noGrp="1"/>
          </p:cNvSpPr>
          <p:nvPr>
            <p:ph type="dt" sz="half" idx="15"/>
          </p:nvPr>
        </p:nvSpPr>
        <p:spPr/>
        <p:txBody>
          <a:bodyPr rtlCol="0"/>
          <a:lstStyle/>
          <a:p>
            <a:fld id="{B2B4108C-6F15-4D6F-950B-F60B0A652D9F}" type="datetimeFigureOut">
              <a:rPr lang="en-GB" smtClean="0"/>
              <a:pPr/>
              <a:t>20/07/2017</a:t>
            </a:fld>
            <a:endParaRPr lang="en-GB"/>
          </a:p>
        </p:txBody>
      </p:sp>
      <p:sp>
        <p:nvSpPr>
          <p:cNvPr id="12" name="Slide Number Placeholder 11"/>
          <p:cNvSpPr>
            <a:spLocks noGrp="1"/>
          </p:cNvSpPr>
          <p:nvPr>
            <p:ph type="sldNum" sz="quarter" idx="16"/>
          </p:nvPr>
        </p:nvSpPr>
        <p:spPr/>
        <p:txBody>
          <a:bodyPr rtlCol="0"/>
          <a:lstStyle/>
          <a:p>
            <a:fld id="{8FF65B87-FEA5-4085-AE27-A12CC796C480}" type="slidenum">
              <a:rPr lang="en-GB" smtClean="0"/>
              <a:pPr/>
              <a:t>‹#›</a:t>
            </a:fld>
            <a:endParaRPr lang="en-GB"/>
          </a:p>
        </p:txBody>
      </p:sp>
      <p:sp>
        <p:nvSpPr>
          <p:cNvPr id="14" name="Footer Placeholder 13"/>
          <p:cNvSpPr>
            <a:spLocks noGrp="1"/>
          </p:cNvSpPr>
          <p:nvPr>
            <p:ph type="ftr" sz="quarter" idx="17"/>
          </p:nvPr>
        </p:nvSpPr>
        <p:spPr/>
        <p:txBody>
          <a:bodyPr rtlCol="0"/>
          <a:lstStyle/>
          <a:p>
            <a:endParaRPr lang="en-GB"/>
          </a:p>
        </p:txBody>
      </p:sp>
      <p:sp>
        <p:nvSpPr>
          <p:cNvPr id="16" name="Text Placeholder 15"/>
          <p:cNvSpPr>
            <a:spLocks noGrp="1"/>
          </p:cNvSpPr>
          <p:nvPr>
            <p:ph type="body" sz="quarter" idx="1"/>
          </p:nvPr>
        </p:nvSpPr>
        <p:spPr>
          <a:xfrm>
            <a:off x="609600" y="1752600"/>
            <a:ext cx="3886200" cy="640080"/>
          </a:xfrm>
          <a:solidFill>
            <a:schemeClr val="accent2"/>
          </a:solidFill>
        </p:spPr>
        <p:txBody>
          <a:bodyPr rtlCol="0" anchor="ctr"/>
          <a:lstStyle>
            <a:lvl1pPr marL="0" indent="0">
              <a:buFontTx/>
              <a:buNone/>
              <a:defRPr sz="2000" b="1">
                <a:solidFill>
                  <a:srgbClr val="FFFFFF"/>
                </a:solidFill>
              </a:defRPr>
            </a:lvl1pPr>
          </a:lstStyle>
          <a:p>
            <a:pPr lvl="0" eaLnBrk="1" latinLnBrk="0" hangingPunct="1"/>
            <a:r>
              <a:rPr kumimoji="0" lang="en-US"/>
              <a:t>Click to edit Master text styles</a:t>
            </a:r>
          </a:p>
        </p:txBody>
      </p:sp>
      <p:sp>
        <p:nvSpPr>
          <p:cNvPr id="15" name="Text Placeholder 14"/>
          <p:cNvSpPr>
            <a:spLocks noGrp="1"/>
          </p:cNvSpPr>
          <p:nvPr>
            <p:ph type="body" sz="quarter" idx="3"/>
          </p:nvPr>
        </p:nvSpPr>
        <p:spPr>
          <a:xfrm>
            <a:off x="4800600" y="1752600"/>
            <a:ext cx="3886200" cy="640080"/>
          </a:xfrm>
          <a:solidFill>
            <a:schemeClr val="accent4"/>
          </a:solidFill>
        </p:spPr>
        <p:txBody>
          <a:bodyPr rtlCol="0" anchor="ctr"/>
          <a:lstStyle>
            <a:lvl1pPr marL="0" indent="0">
              <a:buFontTx/>
              <a:buNone/>
              <a:defRPr sz="2000" b="1">
                <a:solidFill>
                  <a:srgbClr val="FFFFFF"/>
                </a:solidFill>
              </a:defRPr>
            </a:lvl1pPr>
          </a:lstStyle>
          <a:p>
            <a:pPr lvl="0" eaLnBrk="1" latinLnBrk="0" hangingPunct="1"/>
            <a:r>
              <a:rPr kumimoji="0" lang="en-US"/>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B2B4108C-6F15-4D6F-950B-F60B0A652D9F}" type="datetimeFigureOut">
              <a:rPr lang="en-GB" smtClean="0"/>
              <a:pPr/>
              <a:t>20/07/2017</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lvl1pPr>
              <a:defRPr>
                <a:solidFill>
                  <a:srgbClr val="FFFFFF"/>
                </a:solidFill>
              </a:defRPr>
            </a:lvl1pPr>
          </a:lstStyle>
          <a:p>
            <a:fld id="{8FF65B87-FEA5-4085-AE27-A12CC796C480}" type="slidenum">
              <a:rPr lang="en-GB" smtClean="0"/>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2B4108C-6F15-4D6F-950B-F60B0A652D9F}" type="datetimeFigureOut">
              <a:rPr lang="en-GB" smtClean="0"/>
              <a:pPr/>
              <a:t>20/07/2017</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a:xfrm>
            <a:off x="0" y="6248400"/>
            <a:ext cx="533400" cy="381000"/>
          </a:xfrm>
        </p:spPr>
        <p:txBody>
          <a:bodyPr/>
          <a:lstStyle>
            <a:lvl1pPr>
              <a:defRPr>
                <a:solidFill>
                  <a:schemeClr val="tx2"/>
                </a:solidFill>
              </a:defRPr>
            </a:lvl1pPr>
          </a:lstStyle>
          <a:p>
            <a:fld id="{8FF65B87-FEA5-4085-AE27-A12CC796C480}" type="slidenum">
              <a:rPr lang="en-GB" smtClean="0"/>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3050"/>
            <a:ext cx="8077200" cy="869950"/>
          </a:xfrm>
        </p:spPr>
        <p:txBody>
          <a:bodyPr anchor="ctr"/>
          <a:lstStyle>
            <a:lvl1pPr algn="l">
              <a:buNone/>
              <a:defRPr sz="4400" b="0"/>
            </a:lvl1pPr>
          </a:lstStyle>
          <a:p>
            <a:r>
              <a:rPr kumimoji="0" lang="en-US"/>
              <a:t>Click to edit Master title style</a:t>
            </a:r>
          </a:p>
        </p:txBody>
      </p:sp>
      <p:sp>
        <p:nvSpPr>
          <p:cNvPr id="5" name="Date Placeholder 4"/>
          <p:cNvSpPr>
            <a:spLocks noGrp="1"/>
          </p:cNvSpPr>
          <p:nvPr>
            <p:ph type="dt" sz="half" idx="10"/>
          </p:nvPr>
        </p:nvSpPr>
        <p:spPr/>
        <p:txBody>
          <a:bodyPr/>
          <a:lstStyle/>
          <a:p>
            <a:fld id="{B2B4108C-6F15-4D6F-950B-F60B0A652D9F}" type="datetimeFigureOut">
              <a:rPr lang="en-GB" smtClean="0"/>
              <a:pPr/>
              <a:t>20/07/2017</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lvl1pPr>
              <a:defRPr>
                <a:solidFill>
                  <a:srgbClr val="FFFFFF"/>
                </a:solidFill>
              </a:defRPr>
            </a:lvl1pPr>
          </a:lstStyle>
          <a:p>
            <a:fld id="{8FF65B87-FEA5-4085-AE27-A12CC796C480}" type="slidenum">
              <a:rPr lang="en-GB" smtClean="0"/>
              <a:pPr/>
              <a:t>‹#›</a:t>
            </a:fld>
            <a:endParaRPr lang="en-GB"/>
          </a:p>
        </p:txBody>
      </p:sp>
      <p:sp>
        <p:nvSpPr>
          <p:cNvPr id="3" name="Text Placeholder 2"/>
          <p:cNvSpPr>
            <a:spLocks noGrp="1"/>
          </p:cNvSpPr>
          <p:nvPr>
            <p:ph type="body" idx="2"/>
          </p:nvPr>
        </p:nvSpPr>
        <p:spPr>
          <a:xfrm>
            <a:off x="609600" y="1752600"/>
            <a:ext cx="1600200" cy="4343400"/>
          </a:xfrm>
          <a:ln w="50800" cap="sq" cmpd="dbl" algn="ctr">
            <a:solidFill>
              <a:schemeClr val="accent2"/>
            </a:solidFill>
            <a:prstDash val="solid"/>
            <a:miter lim="800000"/>
          </a:ln>
          <a:effectLst/>
        </p:spPr>
        <p:style>
          <a:lnRef idx="3">
            <a:schemeClr val="lt1"/>
          </a:lnRef>
          <a:fillRef idx="1">
            <a:schemeClr val="accent2"/>
          </a:fillRef>
          <a:effectRef idx="1">
            <a:schemeClr val="accent2"/>
          </a:effectRef>
          <a:fontRef idx="minor">
            <a:schemeClr val="lt1"/>
          </a:fontRef>
        </p:style>
        <p:txBody>
          <a:bodyPr lIns="137160" tIns="182880" rIns="137160" bIns="91440"/>
          <a:lstStyle>
            <a:lvl1pPr marL="0" indent="0">
              <a:spcAft>
                <a:spcPts val="1000"/>
              </a:spcAft>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9" name="Content Placeholder 8"/>
          <p:cNvSpPr>
            <a:spLocks noGrp="1"/>
          </p:cNvSpPr>
          <p:nvPr>
            <p:ph sz="quarter" idx="1"/>
          </p:nvPr>
        </p:nvSpPr>
        <p:spPr>
          <a:xfrm>
            <a:off x="2362200" y="1752600"/>
            <a:ext cx="6400800" cy="44196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3">
        <a:schemeClr val="bg2"/>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600200" y="5486400"/>
            <a:ext cx="7315200" cy="685800"/>
          </a:xfrm>
        </p:spPr>
        <p:txBody>
          <a:bodyPr/>
          <a:lstStyle>
            <a:lvl1pPr marL="0" indent="0">
              <a:buFontTx/>
              <a:buNone/>
              <a:defRPr sz="17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a:t>Click to edit Master text styles</a:t>
            </a:r>
          </a:p>
        </p:txBody>
      </p:sp>
      <p:sp>
        <p:nvSpPr>
          <p:cNvPr id="8" name="Rectangle 7"/>
          <p:cNvSpPr/>
          <p:nvPr/>
        </p:nvSpPr>
        <p:spPr bwMode="white">
          <a:xfrm>
            <a:off x="-9144" y="4572000"/>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9144" y="4663440"/>
            <a:ext cx="1463040"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1545336" y="4654296"/>
            <a:ext cx="7598664"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1600200" y="4648200"/>
            <a:ext cx="7315200" cy="685800"/>
          </a:xfrm>
        </p:spPr>
        <p:txBody>
          <a:bodyPr anchor="ctr"/>
          <a:lstStyle>
            <a:lvl1pPr algn="l">
              <a:buNone/>
              <a:defRPr sz="2800" b="0">
                <a:solidFill>
                  <a:srgbClr val="FFFFFF"/>
                </a:solidFill>
              </a:defRPr>
            </a:lvl1pPr>
          </a:lstStyle>
          <a:p>
            <a:r>
              <a:rPr kumimoji="0" lang="en-US"/>
              <a:t>Click to edit Master title style</a:t>
            </a:r>
          </a:p>
        </p:txBody>
      </p:sp>
      <p:sp>
        <p:nvSpPr>
          <p:cNvPr id="11" name="Rectangle 10"/>
          <p:cNvSpPr/>
          <p:nvPr/>
        </p:nvSpPr>
        <p:spPr bwMode="white">
          <a:xfrm>
            <a:off x="1447800" y="0"/>
            <a:ext cx="100584" cy="6867144"/>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Date Placeholder 11"/>
          <p:cNvSpPr>
            <a:spLocks noGrp="1"/>
          </p:cNvSpPr>
          <p:nvPr>
            <p:ph type="dt" sz="half" idx="10"/>
          </p:nvPr>
        </p:nvSpPr>
        <p:spPr>
          <a:xfrm>
            <a:off x="6248400" y="6248400"/>
            <a:ext cx="2667000" cy="365125"/>
          </a:xfrm>
        </p:spPr>
        <p:txBody>
          <a:bodyPr rtlCol="0"/>
          <a:lstStyle/>
          <a:p>
            <a:fld id="{B2B4108C-6F15-4D6F-950B-F60B0A652D9F}" type="datetimeFigureOut">
              <a:rPr lang="en-GB" smtClean="0"/>
              <a:pPr/>
              <a:t>20/07/2017</a:t>
            </a:fld>
            <a:endParaRPr lang="en-GB"/>
          </a:p>
        </p:txBody>
      </p:sp>
      <p:sp>
        <p:nvSpPr>
          <p:cNvPr id="13" name="Slide Number Placeholder 12"/>
          <p:cNvSpPr>
            <a:spLocks noGrp="1"/>
          </p:cNvSpPr>
          <p:nvPr>
            <p:ph type="sldNum" sz="quarter" idx="11"/>
          </p:nvPr>
        </p:nvSpPr>
        <p:spPr>
          <a:xfrm>
            <a:off x="0" y="4667249"/>
            <a:ext cx="1447800" cy="663578"/>
          </a:xfrm>
        </p:spPr>
        <p:txBody>
          <a:bodyPr rtlCol="0"/>
          <a:lstStyle>
            <a:lvl1pPr>
              <a:defRPr sz="2800"/>
            </a:lvl1pPr>
          </a:lstStyle>
          <a:p>
            <a:fld id="{8FF65B87-FEA5-4085-AE27-A12CC796C480}" type="slidenum">
              <a:rPr lang="en-GB" smtClean="0"/>
              <a:pPr/>
              <a:t>‹#›</a:t>
            </a:fld>
            <a:endParaRPr lang="en-GB"/>
          </a:p>
        </p:txBody>
      </p:sp>
      <p:sp>
        <p:nvSpPr>
          <p:cNvPr id="14" name="Footer Placeholder 13"/>
          <p:cNvSpPr>
            <a:spLocks noGrp="1"/>
          </p:cNvSpPr>
          <p:nvPr>
            <p:ph type="ftr" sz="quarter" idx="12"/>
          </p:nvPr>
        </p:nvSpPr>
        <p:spPr>
          <a:xfrm>
            <a:off x="1600200" y="6248206"/>
            <a:ext cx="4572000" cy="365125"/>
          </a:xfrm>
        </p:spPr>
        <p:txBody>
          <a:bodyPr rtlCol="0"/>
          <a:lstStyle/>
          <a:p>
            <a:endParaRPr lang="en-GB"/>
          </a:p>
        </p:txBody>
      </p:sp>
      <p:sp>
        <p:nvSpPr>
          <p:cNvPr id="3" name="Picture Placeholder 2"/>
          <p:cNvSpPr>
            <a:spLocks noGrp="1"/>
          </p:cNvSpPr>
          <p:nvPr>
            <p:ph type="pic" idx="1"/>
          </p:nvPr>
        </p:nvSpPr>
        <p:spPr>
          <a:xfrm>
            <a:off x="1560576" y="0"/>
            <a:ext cx="7583424" cy="4568952"/>
          </a:xfrm>
          <a:solidFill>
            <a:schemeClr val="accent1">
              <a:tint val="40000"/>
            </a:schemeClr>
          </a:solidFill>
          <a:ln>
            <a:noFill/>
          </a:ln>
        </p:spPr>
        <p:txBody>
          <a:bodyPr/>
          <a:lstStyle>
            <a:lvl1pPr marL="0" indent="0">
              <a:buNone/>
              <a:defRPr sz="3200"/>
            </a:lvl1pPr>
          </a:lstStyle>
          <a:p>
            <a:r>
              <a:rPr kumimoji="0" lang="en-US"/>
              <a:t>Click icon to add picture</a:t>
            </a:r>
            <a:endParaRPr kumimoji="0" lang="en-US" dirty="0"/>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609600" y="228600"/>
            <a:ext cx="8153400" cy="990600"/>
          </a:xfrm>
          <a:prstGeom prst="rect">
            <a:avLst/>
          </a:prstGeom>
        </p:spPr>
        <p:txBody>
          <a:bodyPr vert="horz" anchor="ctr">
            <a:normAutofit/>
          </a:bodyPr>
          <a:lstStyle/>
          <a:p>
            <a:r>
              <a:rPr kumimoji="0" lang="en-US"/>
              <a:t>Click to edit Master title style</a:t>
            </a:r>
          </a:p>
        </p:txBody>
      </p:sp>
      <p:sp>
        <p:nvSpPr>
          <p:cNvPr id="13" name="Text Placeholder 12"/>
          <p:cNvSpPr>
            <a:spLocks noGrp="1"/>
          </p:cNvSpPr>
          <p:nvPr>
            <p:ph type="body" idx="1"/>
          </p:nvPr>
        </p:nvSpPr>
        <p:spPr>
          <a:xfrm>
            <a:off x="612648" y="1600200"/>
            <a:ext cx="8153400" cy="4526280"/>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6096000" y="6248400"/>
            <a:ext cx="2667000" cy="365125"/>
          </a:xfrm>
          <a:prstGeom prst="rect">
            <a:avLst/>
          </a:prstGeom>
        </p:spPr>
        <p:txBody>
          <a:bodyPr vert="horz" anchor="ctr" anchorCtr="0"/>
          <a:lstStyle>
            <a:lvl1pPr algn="l" eaLnBrk="1" latinLnBrk="0" hangingPunct="1">
              <a:defRPr kumimoji="0" sz="1400">
                <a:solidFill>
                  <a:schemeClr val="tx2"/>
                </a:solidFill>
              </a:defRPr>
            </a:lvl1pPr>
          </a:lstStyle>
          <a:p>
            <a:fld id="{B2B4108C-6F15-4D6F-950B-F60B0A652D9F}" type="datetimeFigureOut">
              <a:rPr lang="en-GB" smtClean="0"/>
              <a:pPr/>
              <a:t>20/07/2017</a:t>
            </a:fld>
            <a:endParaRPr lang="en-GB"/>
          </a:p>
        </p:txBody>
      </p:sp>
      <p:sp>
        <p:nvSpPr>
          <p:cNvPr id="3" name="Footer Placeholder 2"/>
          <p:cNvSpPr>
            <a:spLocks noGrp="1"/>
          </p:cNvSpPr>
          <p:nvPr>
            <p:ph type="ftr" sz="quarter" idx="3"/>
          </p:nvPr>
        </p:nvSpPr>
        <p:spPr>
          <a:xfrm>
            <a:off x="609600" y="6248206"/>
            <a:ext cx="5421083" cy="365125"/>
          </a:xfrm>
          <a:prstGeom prst="rect">
            <a:avLst/>
          </a:prstGeom>
        </p:spPr>
        <p:txBody>
          <a:bodyPr vert="horz" anchor="ctr"/>
          <a:lstStyle>
            <a:lvl1pPr algn="r" eaLnBrk="1" latinLnBrk="0" hangingPunct="1">
              <a:defRPr kumimoji="0" sz="1400">
                <a:solidFill>
                  <a:schemeClr val="tx2"/>
                </a:solidFill>
              </a:defRPr>
            </a:lvl1pPr>
          </a:lstStyle>
          <a:p>
            <a:endParaRPr lang="en-GB"/>
          </a:p>
        </p:txBody>
      </p:sp>
      <p:sp>
        <p:nvSpPr>
          <p:cNvPr id="7" name="Rectangle 6"/>
          <p:cNvSpPr/>
          <p:nvPr/>
        </p:nvSpPr>
        <p:spPr bwMode="white">
          <a:xfrm>
            <a:off x="0" y="1234440"/>
            <a:ext cx="9144000" cy="32004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1280160"/>
            <a:ext cx="533400" cy="228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590550" y="1280160"/>
            <a:ext cx="8553450" cy="228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0" y="1272222"/>
            <a:ext cx="533400" cy="244476"/>
          </a:xfrm>
          <a:prstGeom prst="rect">
            <a:avLst/>
          </a:prstGeom>
        </p:spPr>
        <p:txBody>
          <a:bodyPr vert="horz" anchor="ctr" anchorCtr="0">
            <a:normAutofit/>
          </a:bodyPr>
          <a:lstStyle>
            <a:lvl1pPr algn="ctr" eaLnBrk="1" latinLnBrk="0" hangingPunct="1">
              <a:defRPr kumimoji="0" sz="1400" b="1">
                <a:solidFill>
                  <a:srgbClr val="FFFFFF"/>
                </a:solidFill>
              </a:defRPr>
            </a:lvl1pPr>
          </a:lstStyle>
          <a:p>
            <a:fld id="{8FF65B87-FEA5-4085-AE27-A12CC796C480}" type="slidenum">
              <a:rPr lang="en-GB" smtClean="0"/>
              <a:pPr/>
              <a:t>‹#›</a:t>
            </a:fld>
            <a:endParaRPr lang="en-GB"/>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400" kern="1200">
          <a:solidFill>
            <a:schemeClr val="tx2"/>
          </a:solidFill>
          <a:latin typeface="+mj-lt"/>
          <a:ea typeface="+mj-ea"/>
          <a:cs typeface="+mj-cs"/>
        </a:defRPr>
      </a:lvl1pPr>
    </p:titleStyle>
    <p:body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907704" y="4038600"/>
            <a:ext cx="6931496" cy="1828800"/>
          </a:xfrm>
        </p:spPr>
        <p:txBody>
          <a:bodyPr>
            <a:normAutofit/>
          </a:bodyPr>
          <a:lstStyle/>
          <a:p>
            <a:r>
              <a:rPr lang="en-GB" sz="4800" cap="none" dirty="0"/>
              <a:t>Virtual Machines</a:t>
            </a:r>
          </a:p>
        </p:txBody>
      </p:sp>
      <p:sp>
        <p:nvSpPr>
          <p:cNvPr id="3" name="Subtitle 2"/>
          <p:cNvSpPr>
            <a:spLocks noGrp="1"/>
          </p:cNvSpPr>
          <p:nvPr>
            <p:ph type="subTitle" idx="1"/>
          </p:nvPr>
        </p:nvSpPr>
        <p:spPr/>
        <p:txBody>
          <a:bodyPr/>
          <a:lstStyle/>
          <a:p>
            <a:r>
              <a:rPr lang="en-GB" sz="2800" dirty="0"/>
              <a:t>A Level Computer Science – Unit 1 </a:t>
            </a:r>
            <a:endParaRPr lang="en-GB"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a:spLocks noGrp="1"/>
          </p:cNvSpPr>
          <p:nvPr>
            <p:ph type="title"/>
          </p:nvPr>
        </p:nvSpPr>
        <p:spPr/>
        <p:txBody>
          <a:bodyPr>
            <a:normAutofit/>
          </a:bodyPr>
          <a:lstStyle/>
          <a:p>
            <a:r>
              <a:rPr lang="en-GB" b="1" dirty="0"/>
              <a:t>Virtual Machines </a:t>
            </a:r>
            <a:endParaRPr lang="en-GB" dirty="0"/>
          </a:p>
        </p:txBody>
      </p:sp>
      <p:sp>
        <p:nvSpPr>
          <p:cNvPr id="3" name="Content Placeholder 2"/>
          <p:cNvSpPr>
            <a:spLocks noGrp="1"/>
          </p:cNvSpPr>
          <p:nvPr>
            <p:ph sz="quarter" idx="1"/>
          </p:nvPr>
        </p:nvSpPr>
        <p:spPr>
          <a:xfrm>
            <a:off x="323528" y="1600200"/>
            <a:ext cx="8442520" cy="1762983"/>
          </a:xfrm>
        </p:spPr>
        <p:txBody>
          <a:bodyPr>
            <a:noAutofit/>
          </a:bodyPr>
          <a:lstStyle/>
          <a:p>
            <a:r>
              <a:rPr lang="en-GB" sz="2400" dirty="0"/>
              <a:t>A virtual machine can be defined as any instance where software is used to take on the function of the machine, including executing intermediate code or running an operating system within another to emulate different hardware.</a:t>
            </a:r>
            <a:endParaRPr lang="en-GB" sz="1200" dirty="0">
              <a:solidFill>
                <a:srgbClr val="00B050"/>
              </a:solidFill>
            </a:endParaRPr>
          </a:p>
        </p:txBody>
      </p:sp>
      <p:pic>
        <p:nvPicPr>
          <p:cNvPr id="2" name="Picture 2" descr="Image result for virtual machines">
            <a:extLst>
              <a:ext uri="{FF2B5EF4-FFF2-40B4-BE49-F238E27FC236}">
                <a16:creationId xmlns:a16="http://schemas.microsoft.com/office/drawing/2014/main" id="{C01B627C-937F-4172-BE95-DCF37FDFAF1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25413" y="3573016"/>
            <a:ext cx="5238750" cy="26289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624779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a:spLocks noGrp="1"/>
          </p:cNvSpPr>
          <p:nvPr>
            <p:ph type="title"/>
          </p:nvPr>
        </p:nvSpPr>
        <p:spPr/>
        <p:txBody>
          <a:bodyPr>
            <a:normAutofit/>
          </a:bodyPr>
          <a:lstStyle/>
          <a:p>
            <a:r>
              <a:rPr lang="en-GB" b="1" dirty="0"/>
              <a:t>Virtual Machines </a:t>
            </a:r>
            <a:endParaRPr lang="en-GB" dirty="0"/>
          </a:p>
        </p:txBody>
      </p:sp>
      <p:sp>
        <p:nvSpPr>
          <p:cNvPr id="3" name="Content Placeholder 2"/>
          <p:cNvSpPr>
            <a:spLocks noGrp="1"/>
          </p:cNvSpPr>
          <p:nvPr>
            <p:ph sz="quarter" idx="1"/>
          </p:nvPr>
        </p:nvSpPr>
        <p:spPr>
          <a:xfrm>
            <a:off x="323528" y="1600200"/>
            <a:ext cx="8442520" cy="1762983"/>
          </a:xfrm>
        </p:spPr>
        <p:txBody>
          <a:bodyPr>
            <a:noAutofit/>
          </a:bodyPr>
          <a:lstStyle/>
          <a:p>
            <a:pPr fontAlgn="base"/>
            <a:r>
              <a:rPr lang="en-GB" dirty="0"/>
              <a:t>Virtual Machines create a virtual operating system that can run whilst the current operating system is still running. A virtual machine runs like any other program and lets one operating system run on top of another. Virtual machines must be compatible with the hardware that is present on the host system.</a:t>
            </a:r>
          </a:p>
          <a:p>
            <a:pPr fontAlgn="base"/>
            <a:r>
              <a:rPr lang="en-GB" dirty="0"/>
              <a:t>For example, in the early 1990s there were lots of computer games available for Windows operating systems. If you owned an Apple computer it was not always possible to buy and install the computer game on the Apple operating system.</a:t>
            </a:r>
          </a:p>
        </p:txBody>
      </p:sp>
    </p:spTree>
    <p:extLst>
      <p:ext uri="{BB962C8B-B14F-4D97-AF65-F5344CB8AC3E}">
        <p14:creationId xmlns:p14="http://schemas.microsoft.com/office/powerpoint/2010/main" val="318001158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a:spLocks noGrp="1"/>
          </p:cNvSpPr>
          <p:nvPr>
            <p:ph type="title"/>
          </p:nvPr>
        </p:nvSpPr>
        <p:spPr/>
        <p:txBody>
          <a:bodyPr>
            <a:normAutofit/>
          </a:bodyPr>
          <a:lstStyle/>
          <a:p>
            <a:r>
              <a:rPr lang="en-GB" b="1" dirty="0"/>
              <a:t>Virtual Machines </a:t>
            </a:r>
            <a:endParaRPr lang="en-GB" dirty="0"/>
          </a:p>
        </p:txBody>
      </p:sp>
      <p:sp>
        <p:nvSpPr>
          <p:cNvPr id="3" name="Content Placeholder 2"/>
          <p:cNvSpPr>
            <a:spLocks noGrp="1"/>
          </p:cNvSpPr>
          <p:nvPr>
            <p:ph sz="quarter" idx="1"/>
          </p:nvPr>
        </p:nvSpPr>
        <p:spPr>
          <a:xfrm>
            <a:off x="323528" y="1600200"/>
            <a:ext cx="8442520" cy="1762983"/>
          </a:xfrm>
        </p:spPr>
        <p:txBody>
          <a:bodyPr>
            <a:noAutofit/>
          </a:bodyPr>
          <a:lstStyle/>
          <a:p>
            <a:pPr fontAlgn="base"/>
            <a:r>
              <a:rPr lang="en-GB" dirty="0"/>
              <a:t>The only way around this was to install a virtual version of the Windows operating system on the Apple system. When the user wanted to play the game they would launch the virtual Windows machine and install the software there.</a:t>
            </a:r>
          </a:p>
        </p:txBody>
      </p:sp>
      <p:pic>
        <p:nvPicPr>
          <p:cNvPr id="2050" name="Picture 2" descr="A virtual machine can run several operating systems within another operating system">
            <a:extLst>
              <a:ext uri="{FF2B5EF4-FFF2-40B4-BE49-F238E27FC236}">
                <a16:creationId xmlns:a16="http://schemas.microsoft.com/office/drawing/2014/main" id="{1660BEA3-1641-4006-9E01-3D317B5F9E0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203848" y="3912235"/>
            <a:ext cx="4392488" cy="291869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44791174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a:spLocks noGrp="1"/>
          </p:cNvSpPr>
          <p:nvPr>
            <p:ph type="title"/>
          </p:nvPr>
        </p:nvSpPr>
        <p:spPr/>
        <p:txBody>
          <a:bodyPr>
            <a:normAutofit/>
          </a:bodyPr>
          <a:lstStyle/>
          <a:p>
            <a:r>
              <a:rPr lang="en-GB" b="1" dirty="0"/>
              <a:t>Virtual Machines </a:t>
            </a:r>
            <a:endParaRPr lang="en-GB" dirty="0"/>
          </a:p>
        </p:txBody>
      </p:sp>
      <p:sp>
        <p:nvSpPr>
          <p:cNvPr id="3" name="Content Placeholder 2"/>
          <p:cNvSpPr>
            <a:spLocks noGrp="1"/>
          </p:cNvSpPr>
          <p:nvPr>
            <p:ph sz="quarter" idx="1"/>
          </p:nvPr>
        </p:nvSpPr>
        <p:spPr>
          <a:xfrm>
            <a:off x="323528" y="1600200"/>
            <a:ext cx="8442520" cy="1762983"/>
          </a:xfrm>
        </p:spPr>
        <p:txBody>
          <a:bodyPr>
            <a:noAutofit/>
          </a:bodyPr>
          <a:lstStyle/>
          <a:p>
            <a:pPr fontAlgn="base"/>
            <a:r>
              <a:rPr lang="en-GB" dirty="0"/>
              <a:t>The actual Apple computer would have its own operating system running at all times but the virtual Windows system would also be running to allow the user to play the game. It would not be possible to play the game without running the virtual machine to do so.</a:t>
            </a:r>
          </a:p>
          <a:p>
            <a:pPr fontAlgn="base"/>
            <a:r>
              <a:rPr lang="en-GB" dirty="0"/>
              <a:t>Using a virtual machine is not the same as creating a disc partition and installing another operating system. When this happens, both operating systems are independent and one cannot run on top of another.</a:t>
            </a:r>
          </a:p>
        </p:txBody>
      </p:sp>
    </p:spTree>
    <p:extLst>
      <p:ext uri="{BB962C8B-B14F-4D97-AF65-F5344CB8AC3E}">
        <p14:creationId xmlns:p14="http://schemas.microsoft.com/office/powerpoint/2010/main" val="3478386216"/>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Median">
  <a:themeElements>
    <a:clrScheme name="Metro">
      <a:dk1>
        <a:sysClr val="windowText" lastClr="000000"/>
      </a:dk1>
      <a:lt1>
        <a:sysClr val="window" lastClr="FFFFFF"/>
      </a:lt1>
      <a:dk2>
        <a:srgbClr val="4E5B6F"/>
      </a:dk2>
      <a:lt2>
        <a:srgbClr val="D6ECFF"/>
      </a:lt2>
      <a:accent1>
        <a:srgbClr val="7FD13B"/>
      </a:accent1>
      <a:accent2>
        <a:srgbClr val="EA157A"/>
      </a:accent2>
      <a:accent3>
        <a:srgbClr val="FEB80A"/>
      </a:accent3>
      <a:accent4>
        <a:srgbClr val="00ADDC"/>
      </a:accent4>
      <a:accent5>
        <a:srgbClr val="738AC8"/>
      </a:accent5>
      <a:accent6>
        <a:srgbClr val="1AB39F"/>
      </a:accent6>
      <a:hlink>
        <a:srgbClr val="EB8803"/>
      </a:hlink>
      <a:folHlink>
        <a:srgbClr val="5F7791"/>
      </a:folHlink>
    </a:clrScheme>
    <a:fontScheme name="Median">
      <a:maj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Median">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Median</Template>
  <TotalTime>16389</TotalTime>
  <Words>281</Words>
  <Application>Microsoft Office PowerPoint</Application>
  <PresentationFormat>On-screen Show (4:3)</PresentationFormat>
  <Paragraphs>12</Paragraphs>
  <Slides>5</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5</vt:i4>
      </vt:variant>
    </vt:vector>
  </HeadingPairs>
  <TitlesOfParts>
    <vt:vector size="11" baseType="lpstr">
      <vt:lpstr>Arial</vt:lpstr>
      <vt:lpstr>Calibri</vt:lpstr>
      <vt:lpstr>Tw Cen MT</vt:lpstr>
      <vt:lpstr>Wingdings</vt:lpstr>
      <vt:lpstr>Wingdings 2</vt:lpstr>
      <vt:lpstr>Median</vt:lpstr>
      <vt:lpstr>Virtual Machines</vt:lpstr>
      <vt:lpstr>Virtual Machines </vt:lpstr>
      <vt:lpstr>Virtual Machines </vt:lpstr>
      <vt:lpstr>Virtual Machines </vt:lpstr>
      <vt:lpstr>Virtual Machines </vt:lpstr>
    </vt:vector>
  </TitlesOfParts>
  <Company>Hewlett-Packard Company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Miss Newport</dc:creator>
  <cp:lastModifiedBy>Mrs R Lofthouse</cp:lastModifiedBy>
  <cp:revision>451</cp:revision>
  <dcterms:created xsi:type="dcterms:W3CDTF">2014-06-23T10:47:17Z</dcterms:created>
  <dcterms:modified xsi:type="dcterms:W3CDTF">2017-07-20T11:01:20Z</dcterms:modified>
</cp:coreProperties>
</file>