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6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5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8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78"/>
            <a:ext cx="12191999" cy="13373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3921-457F-42D7-9A5E-1FB398760551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314450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3601"/>
            <a:ext cx="1225454" cy="6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2084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this game “Spot the bug”  you show students a piece of code, is possible project this onto a whiteboard. </a:t>
            </a:r>
          </a:p>
          <a:p>
            <a:endParaRPr lang="en-GB" sz="1600" dirty="0"/>
          </a:p>
          <a:p>
            <a:r>
              <a:rPr lang="en-GB" sz="1600" dirty="0" smtClean="0"/>
              <a:t>Students must then try to spot the mistake “bug” in the code as soon as possible.</a:t>
            </a:r>
          </a:p>
          <a:p>
            <a:endParaRPr lang="en-GB" sz="1600" dirty="0"/>
          </a:p>
          <a:p>
            <a:r>
              <a:rPr lang="en-GB" sz="1600" dirty="0" smtClean="0"/>
              <a:t>As soon as students have found the bug they should raise their hand, not shout out.</a:t>
            </a:r>
          </a:p>
          <a:p>
            <a:endParaRPr lang="en-GB" sz="1600" dirty="0"/>
          </a:p>
          <a:p>
            <a:r>
              <a:rPr lang="en-GB" sz="1600" dirty="0" smtClean="0"/>
              <a:t>Students should explain to the class what the bug in the code is and also state if the bug is a syntax one or a logical one.</a:t>
            </a:r>
          </a:p>
          <a:p>
            <a:endParaRPr lang="en-GB" sz="1600" dirty="0"/>
          </a:p>
          <a:p>
            <a:r>
              <a:rPr lang="en-GB" sz="1600" b="1" dirty="0" smtClean="0"/>
              <a:t>NB: This game has been written in Python and thus follows the Python Syntax, there is another example in Visual Basic.</a:t>
            </a:r>
          </a:p>
          <a:p>
            <a:endParaRPr lang="en-GB" sz="1600" dirty="0" smtClean="0"/>
          </a:p>
        </p:txBody>
      </p:sp>
      <p:pic>
        <p:nvPicPr>
          <p:cNvPr id="6" name="Picture 5" descr="https://upload.wikimedia.org/wikipedia/commons/thumb/c/c3/Python-logo-notext.svg/1024px-Python-logo-notext.sv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3801028"/>
            <a:ext cx="919162" cy="91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(VOTING_AGE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5102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Logical</a:t>
            </a:r>
          </a:p>
          <a:p>
            <a:r>
              <a:rPr lang="en-GB" sz="2400" b="1" dirty="0"/>
              <a:t>Error		: Incorrect variable used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238724" y="3802757"/>
            <a:ext cx="194421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51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Missing colon after else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88518" y="4663741"/>
            <a:ext cx="467544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1681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5" y="5949281"/>
            <a:ext cx="4783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Keyword not correct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342059" y="4225280"/>
            <a:ext cx="79208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5" y="5949281"/>
            <a:ext cx="8173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Logical</a:t>
            </a:r>
          </a:p>
          <a:p>
            <a:r>
              <a:rPr lang="en-GB" sz="2400" b="1" dirty="0"/>
              <a:t>Error		: Missing &gt;=  Currently an 18 year old can’t vote!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753644" y="3812282"/>
            <a:ext cx="50405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8049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Missing type conversion from string to integer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344838" y="2970350"/>
            <a:ext cx="50405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0"/>
            <a:ext cx="10790532" cy="1038225"/>
          </a:xfrm>
        </p:spPr>
        <p:txBody>
          <a:bodyPr/>
          <a:lstStyle/>
          <a:p>
            <a:r>
              <a:rPr lang="en-GB" b="1" dirty="0" smtClean="0"/>
              <a:t>“Spot the bug!”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619310"/>
            <a:ext cx="6781800" cy="4165923"/>
          </a:xfrm>
        </p:spPr>
        <p:txBody>
          <a:bodyPr>
            <a:normAutofit/>
          </a:bodyPr>
          <a:lstStyle/>
          <a:p>
            <a:r>
              <a:rPr lang="en-GB" sz="3200" dirty="0"/>
              <a:t>As soon as you can spot the bug put your hand </a:t>
            </a:r>
            <a:r>
              <a:rPr lang="en-GB" sz="3200" dirty="0" smtClean="0"/>
              <a:t>up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You must be able to say what type of bug it is:</a:t>
            </a:r>
          </a:p>
          <a:p>
            <a:pPr lvl="1"/>
            <a:r>
              <a:rPr lang="en-GB" sz="3200" b="1" dirty="0">
                <a:solidFill>
                  <a:srgbClr val="C00000"/>
                </a:solidFill>
              </a:rPr>
              <a:t>Syntax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/>
              <a:t>or</a:t>
            </a:r>
          </a:p>
          <a:p>
            <a:pPr lvl="1"/>
            <a:r>
              <a:rPr lang="en-GB" sz="3200" b="1" dirty="0">
                <a:solidFill>
                  <a:srgbClr val="C00000"/>
                </a:solidFill>
              </a:rPr>
              <a:t>Logical</a:t>
            </a:r>
          </a:p>
        </p:txBody>
      </p:sp>
      <p:pic>
        <p:nvPicPr>
          <p:cNvPr id="1026" name="Picture 2" descr="http://cdn.orkin.com/images/box-elder-bug/box-elder-bug-illustration_1500x12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707" y="2209735"/>
            <a:ext cx="5123470" cy="4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5" y="5949281"/>
            <a:ext cx="5638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Logical</a:t>
            </a:r>
          </a:p>
          <a:p>
            <a:r>
              <a:rPr lang="en-GB" sz="2400" b="1" dirty="0"/>
              <a:t>Error		: Missing word “not” to user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617740" y="5079791"/>
            <a:ext cx="50405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417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Missing bracket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457406" y="2934142"/>
            <a:ext cx="50405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21328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60254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9534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28962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6015956"/>
            <a:ext cx="6567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Missing # symbol before comment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943947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397732" y="1289746"/>
            <a:ext cx="467544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1803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09912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5474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Incorrect variable spelling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98043" y="3783707"/>
            <a:ext cx="144016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09912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(input(How old are you? 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(input(How old are you? 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5" y="5949281"/>
            <a:ext cx="5057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Syntax</a:t>
            </a:r>
          </a:p>
          <a:p>
            <a:r>
              <a:rPr lang="en-GB" sz="2400" b="1" dirty="0"/>
              <a:t>Error		: No quotes around text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06938" y="2948186"/>
            <a:ext cx="316835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19437"/>
            <a:ext cx="8964488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#program to work out if you are old enough to vote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VOTING_AGE = 18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your_age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(input("How old are you? "))</a:t>
            </a:r>
          </a:p>
          <a:p>
            <a:pPr marL="0" indent="0">
              <a:buNone/>
            </a:pP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if (VOTING_AGE &gt;= VOTING_AGE):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old enough to vote")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print("You are not old enough to vote")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5949281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Error Type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GB" sz="2400" b="1" dirty="0"/>
              <a:t>Error		: </a:t>
            </a:r>
            <a:r>
              <a:rPr lang="en-GB" sz="24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5877272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Test programs that solve problems using suitable test data and end user feedback, justify a test strategy for a givens situation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Software development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1786</Words>
  <Application>Microsoft Office PowerPoint</Application>
  <PresentationFormat>Widescreen</PresentationFormat>
  <Paragraphs>299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Office Theme</vt:lpstr>
      <vt:lpstr>PowerPoint Presentation</vt:lpstr>
      <vt:lpstr>“Spot the bug!”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CA. Sargent</cp:lastModifiedBy>
  <cp:revision>56</cp:revision>
  <dcterms:created xsi:type="dcterms:W3CDTF">2014-10-30T19:23:19Z</dcterms:created>
  <dcterms:modified xsi:type="dcterms:W3CDTF">2016-01-07T14:07:21Z</dcterms:modified>
</cp:coreProperties>
</file>