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Computers used for automated decision-making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0" y="137770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 smtClean="0"/>
              <a:t>“The </a:t>
            </a:r>
            <a:r>
              <a:rPr lang="en-GB" sz="2400" b="1" dirty="0" smtClean="0"/>
              <a:t>environmental effects of the manufacturing and disposal of computing hardware”</a:t>
            </a:r>
            <a:endParaRPr lang="en-GB" sz="2400" b="1" dirty="0" smtClean="0"/>
          </a:p>
          <a:p>
            <a:pPr algn="ctr"/>
            <a:endParaRPr lang="en-GB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3207986" y="2572393"/>
            <a:ext cx="5394449" cy="4144274"/>
            <a:chOff x="3207987" y="2591262"/>
            <a:chExt cx="5394449" cy="414427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95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Computers used for automated decision-making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environmental effects of the manufacturing and disposal of computing </a:t>
            </a:r>
            <a:r>
              <a:rPr lang="en-GB" b="1" dirty="0" smtClean="0"/>
              <a:t>hardware</a:t>
            </a:r>
          </a:p>
          <a:p>
            <a:endParaRPr lang="en-GB" b="1" dirty="0"/>
          </a:p>
          <a:p>
            <a:r>
              <a:rPr lang="en-GB" dirty="0"/>
              <a:t>The manufacturing, running, maintenance and disposal of computer technology has </a:t>
            </a:r>
            <a:r>
              <a:rPr lang="en-GB" dirty="0" smtClean="0"/>
              <a:t>and </a:t>
            </a:r>
            <a:r>
              <a:rPr lang="en-GB" dirty="0"/>
              <a:t>ever increasing environmental consequences.  </a:t>
            </a:r>
            <a:r>
              <a:rPr lang="en-GB" dirty="0" smtClean="0"/>
              <a:t>Research the following areas of interest related to this debate:</a:t>
            </a:r>
            <a:endParaRPr lang="en-GB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Energy consumption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Consumption of finite earth resources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End </a:t>
            </a:r>
            <a:r>
              <a:rPr lang="en-GB" dirty="0"/>
              <a:t>of life </a:t>
            </a:r>
            <a:r>
              <a:rPr lang="en-GB" dirty="0" smtClean="0"/>
              <a:t>management: export of hardware and toxins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Implications for marketplaces, economic growth, opportunities and jobs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Related social </a:t>
            </a:r>
            <a:r>
              <a:rPr lang="en-GB" dirty="0"/>
              <a:t>and political </a:t>
            </a:r>
            <a:r>
              <a:rPr lang="en-GB" dirty="0" smtClean="0"/>
              <a:t>implications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6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Computers used for automated decision-making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1" y="1503213"/>
            <a:ext cx="119592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ethical, moral and cultural implications of self driving cars</a:t>
            </a:r>
          </a:p>
          <a:p>
            <a:endParaRPr lang="en-GB" b="1" dirty="0"/>
          </a:p>
          <a:p>
            <a:r>
              <a:rPr lang="en-GB" dirty="0" smtClean="0"/>
              <a:t>Structure an individual written answer to the debate:</a:t>
            </a:r>
          </a:p>
          <a:p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Legal and ethical issues: demonstrating your knowledge and understanding.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Application to specific examples and situations.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Conclusions.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0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164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88</cp:revision>
  <dcterms:created xsi:type="dcterms:W3CDTF">2014-10-30T19:23:19Z</dcterms:created>
  <dcterms:modified xsi:type="dcterms:W3CDTF">2017-03-09T07:29:01Z</dcterms:modified>
</cp:coreProperties>
</file>