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Object-oriented languages with an understanding of classes, objects, methods, attributes, inheritance, encapsulation and polymorphism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Types of programming language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428053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concept is this diagram showing, explain it in your own words.</a:t>
            </a:r>
          </a:p>
          <a:p>
            <a:endParaRPr lang="en-GB" dirty="0"/>
          </a:p>
        </p:txBody>
      </p:sp>
      <p:grpSp>
        <p:nvGrpSpPr>
          <p:cNvPr id="47" name="Group 46"/>
          <p:cNvGrpSpPr/>
          <p:nvPr/>
        </p:nvGrpSpPr>
        <p:grpSpPr>
          <a:xfrm>
            <a:off x="6932389" y="2466872"/>
            <a:ext cx="4032920" cy="3199956"/>
            <a:chOff x="6833535" y="2714008"/>
            <a:chExt cx="4032920" cy="3199956"/>
          </a:xfrm>
        </p:grpSpPr>
        <p:sp>
          <p:nvSpPr>
            <p:cNvPr id="26" name="Oval 25"/>
            <p:cNvSpPr/>
            <p:nvPr/>
          </p:nvSpPr>
          <p:spPr>
            <a:xfrm>
              <a:off x="7960197" y="3569688"/>
              <a:ext cx="1609626" cy="1609626"/>
            </a:xfrm>
            <a:prstGeom prst="ellipse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b="1" dirty="0">
                  <a:solidFill>
                    <a:schemeClr val="tx1"/>
                  </a:solidFill>
                </a:rPr>
                <a:t>Attributes</a:t>
              </a:r>
            </a:p>
          </p:txBody>
        </p:sp>
        <p:grpSp>
          <p:nvGrpSpPr>
            <p:cNvPr id="27" name="Group 56"/>
            <p:cNvGrpSpPr>
              <a:grpSpLocks/>
            </p:cNvGrpSpPr>
            <p:nvPr/>
          </p:nvGrpSpPr>
          <p:grpSpPr bwMode="auto">
            <a:xfrm>
              <a:off x="7445531" y="2729862"/>
              <a:ext cx="2685453" cy="2949664"/>
              <a:chOff x="5781042" y="2701346"/>
              <a:chExt cx="1559329" cy="1711904"/>
            </a:xfrm>
          </p:grpSpPr>
          <p:grpSp>
            <p:nvGrpSpPr>
              <p:cNvPr id="28" name="Group 31"/>
              <p:cNvGrpSpPr>
                <a:grpSpLocks/>
              </p:cNvGrpSpPr>
              <p:nvPr/>
            </p:nvGrpSpPr>
            <p:grpSpPr bwMode="auto">
              <a:xfrm>
                <a:off x="5781042" y="2895203"/>
                <a:ext cx="1524397" cy="1518047"/>
                <a:chOff x="5781042" y="2895203"/>
                <a:chExt cx="1524397" cy="1518047"/>
              </a:xfrm>
            </p:grpSpPr>
            <p:sp>
              <p:nvSpPr>
                <p:cNvPr id="33" name="Donut 62"/>
                <p:cNvSpPr/>
                <p:nvPr/>
              </p:nvSpPr>
              <p:spPr>
                <a:xfrm>
                  <a:off x="5787809" y="2895203"/>
                  <a:ext cx="1515547" cy="1516426"/>
                </a:xfrm>
                <a:prstGeom prst="donut">
                  <a:avLst>
                    <a:gd name="adj" fmla="val 19349"/>
                  </a:avLst>
                </a:prstGeom>
                <a:solidFill>
                  <a:srgbClr val="FFCC99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34" name="Straight Connector 33"/>
                <p:cNvCxnSpPr>
                  <a:stCxn id="33" idx="0"/>
                </p:cNvCxnSpPr>
                <p:nvPr/>
              </p:nvCxnSpPr>
              <p:spPr>
                <a:xfrm rot="16200000" flipH="1" flipV="1">
                  <a:off x="6397183" y="3041980"/>
                  <a:ext cx="295176" cy="162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16200000" flipH="1" flipV="1">
                  <a:off x="6397183" y="4264851"/>
                  <a:ext cx="295176" cy="162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H="1" flipV="1">
                  <a:off x="7009657" y="3650983"/>
                  <a:ext cx="295321" cy="324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H="1" flipV="1">
                  <a:off x="5781318" y="3654227"/>
                  <a:ext cx="295321" cy="324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58"/>
              <p:cNvSpPr txBox="1">
                <a:spLocks noChangeArrowheads="1"/>
              </p:cNvSpPr>
              <p:nvPr/>
            </p:nvSpPr>
            <p:spPr bwMode="auto">
              <a:xfrm rot="18870814">
                <a:off x="5857882" y="2979441"/>
                <a:ext cx="894910" cy="338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dirty="0"/>
                  <a:t>Method</a:t>
                </a:r>
              </a:p>
            </p:txBody>
          </p:sp>
          <p:sp>
            <p:nvSpPr>
              <p:cNvPr id="30" name="TextBox 59"/>
              <p:cNvSpPr txBox="1">
                <a:spLocks noChangeArrowheads="1"/>
              </p:cNvSpPr>
              <p:nvPr/>
            </p:nvSpPr>
            <p:spPr bwMode="auto">
              <a:xfrm rot="18810692">
                <a:off x="6723556" y="3770156"/>
                <a:ext cx="894909" cy="338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dirty="0"/>
                  <a:t>Method</a:t>
                </a:r>
              </a:p>
            </p:txBody>
          </p:sp>
          <p:sp>
            <p:nvSpPr>
              <p:cNvPr id="31" name="TextBox 60"/>
              <p:cNvSpPr txBox="1">
                <a:spLocks noChangeArrowheads="1"/>
              </p:cNvSpPr>
              <p:nvPr/>
            </p:nvSpPr>
            <p:spPr bwMode="auto">
              <a:xfrm rot="2871213">
                <a:off x="6618050" y="3280205"/>
                <a:ext cx="894909" cy="338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dirty="0"/>
                  <a:t>Method</a:t>
                </a:r>
              </a:p>
            </p:txBody>
          </p:sp>
          <p:sp>
            <p:nvSpPr>
              <p:cNvPr id="32" name="TextBox 61"/>
              <p:cNvSpPr txBox="1">
                <a:spLocks noChangeArrowheads="1"/>
              </p:cNvSpPr>
              <p:nvPr/>
            </p:nvSpPr>
            <p:spPr bwMode="auto">
              <a:xfrm rot="2452103">
                <a:off x="5783354" y="4063490"/>
                <a:ext cx="89534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dirty="0"/>
                  <a:t>Method</a:t>
                </a:r>
              </a:p>
            </p:txBody>
          </p:sp>
        </p:grpSp>
        <p:grpSp>
          <p:nvGrpSpPr>
            <p:cNvPr id="38" name="Group 67"/>
            <p:cNvGrpSpPr>
              <a:grpSpLocks/>
            </p:cNvGrpSpPr>
            <p:nvPr/>
          </p:nvGrpSpPr>
          <p:grpSpPr bwMode="auto">
            <a:xfrm>
              <a:off x="6833535" y="2714008"/>
              <a:ext cx="4032920" cy="3199956"/>
              <a:chOff x="3787521" y="2703191"/>
              <a:chExt cx="2291752" cy="1817641"/>
            </a:xfrm>
          </p:grpSpPr>
          <p:sp>
            <p:nvSpPr>
              <p:cNvPr id="39" name="TextBox 68"/>
              <p:cNvSpPr txBox="1">
                <a:spLocks noChangeArrowheads="1"/>
              </p:cNvSpPr>
              <p:nvPr/>
            </p:nvSpPr>
            <p:spPr bwMode="auto">
              <a:xfrm>
                <a:off x="3833867" y="2710714"/>
                <a:ext cx="489251" cy="1748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sz="1400" dirty="0"/>
                  <a:t>Object</a:t>
                </a:r>
                <a:endParaRPr lang="en-GB" dirty="0"/>
              </a:p>
            </p:txBody>
          </p:sp>
          <p:sp>
            <p:nvSpPr>
              <p:cNvPr id="40" name="TextBox 69"/>
              <p:cNvSpPr txBox="1">
                <a:spLocks noChangeArrowheads="1"/>
              </p:cNvSpPr>
              <p:nvPr/>
            </p:nvSpPr>
            <p:spPr bwMode="auto">
              <a:xfrm>
                <a:off x="5567850" y="2703191"/>
                <a:ext cx="403634" cy="1748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sz="1400" dirty="0"/>
                  <a:t>Object</a:t>
                </a:r>
                <a:endParaRPr lang="en-GB" dirty="0"/>
              </a:p>
            </p:txBody>
          </p:sp>
          <p:sp>
            <p:nvSpPr>
              <p:cNvPr id="41" name="TextBox 70"/>
              <p:cNvSpPr txBox="1">
                <a:spLocks noChangeArrowheads="1"/>
              </p:cNvSpPr>
              <p:nvPr/>
            </p:nvSpPr>
            <p:spPr bwMode="auto">
              <a:xfrm>
                <a:off x="3787521" y="4346008"/>
                <a:ext cx="484731" cy="1748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sz="1400" dirty="0"/>
                  <a:t>Object</a:t>
                </a:r>
                <a:endParaRPr lang="en-GB" dirty="0"/>
              </a:p>
            </p:txBody>
          </p:sp>
          <p:sp>
            <p:nvSpPr>
              <p:cNvPr id="42" name="TextBox 71"/>
              <p:cNvSpPr txBox="1">
                <a:spLocks noChangeArrowheads="1"/>
              </p:cNvSpPr>
              <p:nvPr/>
            </p:nvSpPr>
            <p:spPr bwMode="auto">
              <a:xfrm>
                <a:off x="5683414" y="4171184"/>
                <a:ext cx="395859" cy="1748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GB" sz="1400" dirty="0"/>
                  <a:t>Object</a:t>
                </a:r>
                <a:endParaRPr lang="en-GB" dirty="0"/>
              </a:p>
            </p:txBody>
          </p:sp>
          <p:cxnSp>
            <p:nvCxnSpPr>
              <p:cNvPr id="43" name="Straight Arrow Connector 42"/>
              <p:cNvCxnSpPr>
                <a:stCxn id="39" idx="2"/>
                <a:endCxn id="33" idx="1"/>
              </p:cNvCxnSpPr>
              <p:nvPr/>
            </p:nvCxnSpPr>
            <p:spPr>
              <a:xfrm>
                <a:off x="4078493" y="2885539"/>
                <a:ext cx="280632" cy="23373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40" idx="2"/>
              </p:cNvCxnSpPr>
              <p:nvPr/>
            </p:nvCxnSpPr>
            <p:spPr>
              <a:xfrm flipH="1">
                <a:off x="5448141" y="2878015"/>
                <a:ext cx="321527" cy="301372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>
                <a:stCxn id="41" idx="0"/>
              </p:cNvCxnSpPr>
              <p:nvPr/>
            </p:nvCxnSpPr>
            <p:spPr>
              <a:xfrm flipV="1">
                <a:off x="4029887" y="4097849"/>
                <a:ext cx="272149" cy="24815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42" idx="0"/>
              </p:cNvCxnSpPr>
              <p:nvPr/>
            </p:nvCxnSpPr>
            <p:spPr>
              <a:xfrm flipH="1" flipV="1">
                <a:off x="5519524" y="4024986"/>
                <a:ext cx="361820" cy="14619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46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61</cp:revision>
  <dcterms:created xsi:type="dcterms:W3CDTF">2014-10-30T19:23:19Z</dcterms:created>
  <dcterms:modified xsi:type="dcterms:W3CDTF">2016-08-11T18:06:47Z</dcterms:modified>
</cp:coreProperties>
</file>