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>
        <p:scale>
          <a:sx n="100" d="100"/>
          <a:sy n="100" d="100"/>
        </p:scale>
        <p:origin x="132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Utilities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 smtClean="0"/>
              <a:t>What types of software utilities are these various screenshots representing?</a:t>
            </a: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916" y="1981200"/>
            <a:ext cx="7305675" cy="472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Utilities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 smtClean="0"/>
              <a:t>What types of software utilities are these </a:t>
            </a:r>
            <a:r>
              <a:rPr lang="en-GB" dirty="0"/>
              <a:t>various screenshots representing</a:t>
            </a:r>
            <a:r>
              <a:rPr lang="en-GB" dirty="0" smtClean="0"/>
              <a:t>?</a:t>
            </a: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593" y="1957387"/>
            <a:ext cx="6467475" cy="477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09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Utilities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 smtClean="0"/>
              <a:t>What types of software utilities are these </a:t>
            </a:r>
            <a:r>
              <a:rPr lang="en-GB" dirty="0"/>
              <a:t>various screenshots representing</a:t>
            </a:r>
            <a:r>
              <a:rPr lang="en-GB" dirty="0" smtClean="0"/>
              <a:t>?</a:t>
            </a: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572"/>
          <a:stretch/>
        </p:blipFill>
        <p:spPr>
          <a:xfrm>
            <a:off x="3212242" y="1974456"/>
            <a:ext cx="4993082" cy="4734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2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Utilities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 smtClean="0"/>
              <a:t>What types of software utilities are these </a:t>
            </a:r>
            <a:r>
              <a:rPr lang="en-GB" dirty="0"/>
              <a:t>various screenshots representing</a:t>
            </a:r>
            <a:r>
              <a:rPr lang="en-GB" dirty="0" smtClean="0"/>
              <a:t>?</a:t>
            </a: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4673" y="2026766"/>
            <a:ext cx="6402654" cy="4612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03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Utilities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dirty="0" smtClean="0"/>
              <a:t>What types of software utilities are these </a:t>
            </a:r>
            <a:r>
              <a:rPr lang="en-GB" dirty="0"/>
              <a:t>various screenshots representing</a:t>
            </a:r>
            <a:r>
              <a:rPr lang="en-GB" dirty="0" smtClean="0"/>
              <a:t>?</a:t>
            </a: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88340" y="2039193"/>
            <a:ext cx="8221508" cy="4288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36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70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46</cp:revision>
  <dcterms:created xsi:type="dcterms:W3CDTF">2014-10-30T19:23:19Z</dcterms:created>
  <dcterms:modified xsi:type="dcterms:W3CDTF">2016-01-05T14:46:45Z</dcterms:modified>
</cp:coreProperties>
</file>