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Methods of capturing, selecting, managing and exchanging 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1. Describe the range of data used, and how it may be captured and exchanged by the police.</a:t>
            </a:r>
          </a:p>
        </p:txBody>
      </p:sp>
      <p:pic>
        <p:nvPicPr>
          <p:cNvPr id="4098" name="Picture 2" descr="https://upload.wikimedia.org/wikipedia/commons/5/5a/Police.car.1.arp.750pix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842" y="1956330"/>
            <a:ext cx="6677025" cy="47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7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Methods of capturing, selecting, managing and exchanging 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1. Describe the range of data used, and how it may be captured and exchanged by a hotel and restaurant.</a:t>
            </a:r>
          </a:p>
        </p:txBody>
      </p:sp>
      <p:pic>
        <p:nvPicPr>
          <p:cNvPr id="1028" name="Picture 4" descr="https://upload.wikimedia.org/wikipedia/commons/4/4c/Premier_Inn_Hotel,_Manor_Royal,_Crawle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6930" y="1842846"/>
            <a:ext cx="4833470" cy="483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Methods of capturing, selecting, managing and exchanging 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1. Describe the range of data used, and how it may be captured and exchanged by a temperature controlled distribution company.</a:t>
            </a:r>
          </a:p>
        </p:txBody>
      </p:sp>
      <p:pic>
        <p:nvPicPr>
          <p:cNvPr id="3074" name="Picture 2" descr="https://upload.wikimedia.org/wikipedia/commons/c/cf/Eddie_Stobart_PF10AEX_(H5634_Joanne_Sheila)_(8905190436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56245" y="1805918"/>
            <a:ext cx="6623221" cy="496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88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Methods of capturing, selecting, managing and exchanging 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1. Describe the range of data used, and how it may be captured and exchanged by a bank.</a:t>
            </a:r>
          </a:p>
        </p:txBody>
      </p:sp>
      <p:pic>
        <p:nvPicPr>
          <p:cNvPr id="5122" name="Picture 2" descr="https://upload.wikimedia.org/wikipedia/commons/b/bb/The_Co-operative_Bank_-_Ealing_(9415463884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781" y="1907177"/>
            <a:ext cx="6669128" cy="464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48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133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57</cp:revision>
  <dcterms:created xsi:type="dcterms:W3CDTF">2014-10-30T19:23:19Z</dcterms:created>
  <dcterms:modified xsi:type="dcterms:W3CDTF">2016-01-31T20:08:44Z</dcterms:modified>
</cp:coreProperties>
</file>