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arithmetic logic unit; ALU, Control Unit and Registers (Program Counter; PC, Accumulator; ACC, Memory Address Register; MAR, Memory Data Register; MDR, Current Instruction Register; CIR).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0406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Pair these acronyms with their names and descriptions.  Use a line connector shape to join them together.</a:t>
            </a:r>
          </a:p>
          <a:p>
            <a:pPr marL="342900" indent="-342900">
              <a:buAutoNum type="arabicPeriod"/>
            </a:pPr>
            <a:r>
              <a:rPr lang="en-GB" dirty="0"/>
              <a:t>Colour code them: red – fetch, green – decode, blue – execute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077" y="2955750"/>
            <a:ext cx="169432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PC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077" y="3554606"/>
            <a:ext cx="169432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MAR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076" y="4153462"/>
            <a:ext cx="169432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MDR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075" y="4752318"/>
            <a:ext cx="169432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CIR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075" y="5351174"/>
            <a:ext cx="169432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ACC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18012" y="2955750"/>
            <a:ext cx="295039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Memory Address Register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18012" y="3554606"/>
            <a:ext cx="295039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Current Instruction Register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18011" y="4153462"/>
            <a:ext cx="295039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Program Counter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18010" y="4752318"/>
            <a:ext cx="295039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Accumulator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18010" y="5351174"/>
            <a:ext cx="2950399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pPr algn="ctr"/>
            <a:r>
              <a:rPr lang="en-GB" dirty="0"/>
              <a:t>Memory Data Register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88015" y="2955750"/>
            <a:ext cx="6069688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/>
              <a:t>Stores data read from or being written to the RAM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788015" y="3554606"/>
            <a:ext cx="6069688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/>
              <a:t>Stores the instruction currently being executed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88014" y="4153462"/>
            <a:ext cx="6069688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/>
              <a:t>Stores the result of calculations from the ALU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88013" y="4752318"/>
            <a:ext cx="6069688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/>
              <a:t>Stores the address of the instruction or data to be fetched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788013" y="5351174"/>
            <a:ext cx="6069688" cy="4224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72000" tIns="72000" rIns="72000" bIns="72000" rtlCol="0">
            <a:spAutoFit/>
          </a:bodyPr>
          <a:lstStyle/>
          <a:p>
            <a:r>
              <a:rPr lang="en-GB" dirty="0"/>
              <a:t>Stores the address of the next instruction to be fetched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arithmetic logic unit; ALU, Control Unit and Registers (Program Counter; PC, Accumulator; ACC, Memory Address Register; MAR, Memory Data Register; MDR, Current Instruction Register; CIR).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833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Using the examples below, explain their significance to the structure and function of the processor.  Which components of the processor are they associated with and why?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65729" y="2958353"/>
            <a:ext cx="985481" cy="855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80000" tIns="180000" rIns="180000" bIns="180000" rtlCol="0">
            <a:spAutoFit/>
          </a:bodyPr>
          <a:lstStyle/>
          <a:p>
            <a:r>
              <a:rPr lang="en-GB" sz="3200" dirty="0"/>
              <a:t>5+6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35448" y="3418260"/>
            <a:ext cx="1376613" cy="855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80000" tIns="180000" rIns="180000" bIns="180000" rtlCol="0">
            <a:spAutoFit/>
          </a:bodyPr>
          <a:lstStyle/>
          <a:p>
            <a:r>
              <a:rPr lang="en-GB" sz="3200" dirty="0"/>
              <a:t>IF X&gt;6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98283" y="2633942"/>
            <a:ext cx="2957944" cy="855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80000" tIns="180000" rIns="180000" bIns="180000" rtlCol="0">
            <a:spAutoFit/>
          </a:bodyPr>
          <a:lstStyle/>
          <a:p>
            <a:r>
              <a:rPr lang="en-GB" sz="3200" dirty="0"/>
              <a:t>MEMORY READ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70036" y="5047702"/>
            <a:ext cx="3141905" cy="855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80000" tIns="180000" rIns="180000" bIns="180000" rtlCol="0">
            <a:spAutoFit/>
          </a:bodyPr>
          <a:lstStyle/>
          <a:p>
            <a:r>
              <a:rPr lang="en-GB" sz="3200" dirty="0"/>
              <a:t>MEMORY WRITE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39259" y="4420323"/>
            <a:ext cx="1266007" cy="855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180000" tIns="180000" rIns="180000" bIns="180000" rtlCol="0">
            <a:spAutoFit/>
          </a:bodyPr>
          <a:lstStyle/>
          <a:p>
            <a:r>
              <a:rPr lang="en-GB" sz="3200" dirty="0"/>
              <a:t>Hertz</a:t>
            </a:r>
          </a:p>
        </p:txBody>
      </p:sp>
    </p:spTree>
    <p:extLst>
      <p:ext uri="{BB962C8B-B14F-4D97-AF65-F5344CB8AC3E}">
        <p14:creationId xmlns:p14="http://schemas.microsoft.com/office/powerpoint/2010/main" val="3171836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arithmetic logic unit; ALU, Control Unit and Registers (Program Counter; PC, Accumulator; ACC, Memory Address Register; MAR, Memory Data Register; MDR, Current Instruction Register; CIR).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19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Label the components: CPU, RAM, address bus and data bus in the illustrations on each slide.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0506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7158319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765176" y="3402106"/>
            <a:ext cx="3393143" cy="1344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765176" y="4255993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765176" y="5109880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29715" y="5238091"/>
            <a:ext cx="126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Control bus</a:t>
            </a:r>
          </a:p>
        </p:txBody>
      </p:sp>
    </p:spTree>
    <p:extLst>
      <p:ext uri="{BB962C8B-B14F-4D97-AF65-F5344CB8AC3E}">
        <p14:creationId xmlns:p14="http://schemas.microsoft.com/office/powerpoint/2010/main" val="303577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arithmetic logic unit; ALU, Control Unit and Registers (Program Counter; PC, Accumulator; ACC, Memory Address Register; MAR, Memory Data Register; MDR, Current Instruction Register; CIR).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19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Label the components: CPU, RAM, address bus and data bus in the illustrations on each slide.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0506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7158319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765176" y="3402106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765176" y="4255993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765176" y="5109880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29715" y="5238091"/>
            <a:ext cx="126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Control bus</a:t>
            </a:r>
          </a:p>
        </p:txBody>
      </p:sp>
    </p:spTree>
    <p:extLst>
      <p:ext uri="{BB962C8B-B14F-4D97-AF65-F5344CB8AC3E}">
        <p14:creationId xmlns:p14="http://schemas.microsoft.com/office/powerpoint/2010/main" val="3007998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arithmetic logic unit; ALU, Control Unit and Registers (Program Counter; PC, Accumulator; ACC, Memory Address Register; MAR, Memory Data Register; MDR, Current Instruction Register; CIR).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Structure and function of the processor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9191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Label the components: CPU, RAM, address bus and data bus in the illustrations on each slide.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0506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7158319" y="2904564"/>
            <a:ext cx="1734670" cy="27028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3765176" y="3402106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765176" y="4255993"/>
            <a:ext cx="3393143" cy="13447"/>
          </a:xfrm>
          <a:prstGeom prst="straightConnector1">
            <a:avLst/>
          </a:prstGeom>
          <a:ln w="762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765176" y="5109880"/>
            <a:ext cx="3393143" cy="13447"/>
          </a:xfrm>
          <a:prstGeom prst="straightConnector1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31936" y="3472935"/>
            <a:ext cx="126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Control bus</a:t>
            </a:r>
          </a:p>
        </p:txBody>
      </p:sp>
    </p:spTree>
    <p:extLst>
      <p:ext uri="{BB962C8B-B14F-4D97-AF65-F5344CB8AC3E}">
        <p14:creationId xmlns:p14="http://schemas.microsoft.com/office/powerpoint/2010/main" val="1178588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426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Mrs R Lofthouse</cp:lastModifiedBy>
  <cp:revision>13</cp:revision>
  <dcterms:created xsi:type="dcterms:W3CDTF">2014-10-30T19:23:19Z</dcterms:created>
  <dcterms:modified xsi:type="dcterms:W3CDTF">2016-12-07T22:31:50Z</dcterms:modified>
</cp:coreProperties>
</file>