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use of pipelining in a processors to improve efficiency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2084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Complete the following table to show your understanding of how pipelining works to improve the efficiency of processing.</a:t>
            </a:r>
          </a:p>
          <a:p>
            <a:r>
              <a:rPr lang="en-GB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873140"/>
              </p:ext>
            </p:extLst>
          </p:nvPr>
        </p:nvGraphicFramePr>
        <p:xfrm>
          <a:off x="1933146" y="2606131"/>
          <a:ext cx="812800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751488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893112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635458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99908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Fetch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Execute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87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9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two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56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three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352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786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five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02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use of pipelining in a processors to improve efficiency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2084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Can you explain what is happening here?</a:t>
            </a:r>
          </a:p>
          <a:p>
            <a:r>
              <a:rPr lang="en-GB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095038"/>
              </p:ext>
            </p:extLst>
          </p:nvPr>
        </p:nvGraphicFramePr>
        <p:xfrm>
          <a:off x="1941385" y="1947104"/>
          <a:ext cx="8128000" cy="44538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751488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893112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635458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99908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Fetch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Execute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87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9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two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56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three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352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 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786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five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023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six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23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severn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47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eight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55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nine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217502"/>
                  </a:ext>
                </a:extLst>
              </a:tr>
              <a:tr h="374593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ten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Instruction 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 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575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Step</a:t>
                      </a:r>
                      <a:r>
                        <a:rPr lang="en-GB" baseline="0" dirty="0"/>
                        <a:t> eleven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rgbClr val="C00000"/>
                          </a:solidFill>
                        </a:rPr>
                        <a:t>Instruction</a:t>
                      </a:r>
                      <a:r>
                        <a:rPr lang="en-GB" i="1" baseline="0" dirty="0">
                          <a:solidFill>
                            <a:srgbClr val="C00000"/>
                          </a:solidFill>
                        </a:rPr>
                        <a:t> 90</a:t>
                      </a:r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71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498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143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22</cp:revision>
  <dcterms:created xsi:type="dcterms:W3CDTF">2014-10-30T19:23:19Z</dcterms:created>
  <dcterms:modified xsi:type="dcterms:W3CDTF">2016-08-09T14:00:40Z</dcterms:modified>
</cp:coreProperties>
</file>