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28/11/2015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Scheduling: round robin, first come first served, multi-level feedback queues, shortest job first and shortest remaining time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Operating systems – Systems </a:t>
            </a:r>
            <a:r>
              <a:rPr lang="en-GB" sz="2400" b="1" dirty="0" smtClean="0">
                <a:solidFill>
                  <a:srgbClr val="C00000"/>
                </a:solidFill>
              </a:rPr>
              <a:t>software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7"/>
            <a:ext cx="10963193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 smtClean="0"/>
              <a:t>Prove how one scheduling algorithm is better than another by comparing the average wait time of 3 processes.</a:t>
            </a:r>
            <a:r>
              <a:rPr lang="en-GB" dirty="0"/>
              <a:t/>
            </a:r>
            <a:br>
              <a:rPr lang="en-GB" dirty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>Consider this example of 3 processes for FCFS with cycles required to complete being 6, 3 and 9.</a:t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Create examples for </a:t>
            </a:r>
            <a:r>
              <a:rPr lang="en-GB" dirty="0"/>
              <a:t>FCFS, RR, SJF &amp; SRT to show the order of execution, wait time for each process and average wait time for 3 processes: A (20 cycles), B (10 cycles), C (5 cycles).  Assume a time slice of 5 cycles.</a:t>
            </a:r>
            <a:endParaRPr lang="en-GB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6984142"/>
              </p:ext>
            </p:extLst>
          </p:nvPr>
        </p:nvGraphicFramePr>
        <p:xfrm>
          <a:off x="1642534" y="2914914"/>
          <a:ext cx="7670800" cy="1190625"/>
        </p:xfrm>
        <a:graphic>
          <a:graphicData uri="http://schemas.openxmlformats.org/drawingml/2006/table">
            <a:tbl>
              <a:tblPr/>
              <a:tblGrid>
                <a:gridCol w="6604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304800"/>
                <a:gridCol w="673100"/>
                <a:gridCol w="1460500"/>
              </a:tblGrid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Time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Process ID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CPU cycles to complete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FCFS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BBB59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 Wait = 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159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215967"/>
                    </a:soli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 Wait = 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600" b="0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6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6B0A"/>
                    </a:solidFill>
                  </a:tcPr>
                </a:tc>
              </a:tr>
              <a:tr h="200025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 Wait = 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Average Wait = 15/3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GB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96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83</Words>
  <Application>Microsoft Office PowerPoint</Application>
  <PresentationFormat>Widescreen</PresentationFormat>
  <Paragraphs>52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62</cp:revision>
  <dcterms:created xsi:type="dcterms:W3CDTF">2014-10-30T19:23:19Z</dcterms:created>
  <dcterms:modified xsi:type="dcterms:W3CDTF">2015-11-28T12:13:02Z</dcterms:modified>
</cp:coreProperties>
</file>