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74" d="100"/>
          <a:sy n="74" d="100"/>
        </p:scale>
        <p:origin x="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Interrupts, the role of interrupts and Interrupt Service Routines (ISR), role within the fetch decode execute cycle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Operating systems – Systems </a:t>
            </a:r>
            <a:r>
              <a:rPr lang="en-GB" sz="2400" b="1" dirty="0" smtClean="0">
                <a:solidFill>
                  <a:srgbClr val="C00000"/>
                </a:solidFill>
              </a:rPr>
              <a:t>software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7"/>
            <a:ext cx="10963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Put this sequence of </a:t>
            </a:r>
            <a:r>
              <a:rPr lang="en-GB" dirty="0" smtClean="0"/>
              <a:t>events in </a:t>
            </a:r>
            <a:r>
              <a:rPr lang="en-GB" dirty="0"/>
              <a:t>the correct </a:t>
            </a:r>
            <a:r>
              <a:rPr lang="en-GB" dirty="0" smtClean="0"/>
              <a:t>order left to right.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Copy any boxes you need to show </a:t>
            </a:r>
            <a:r>
              <a:rPr lang="en-GB" dirty="0"/>
              <a:t>how an interrupt is </a:t>
            </a:r>
            <a:r>
              <a:rPr lang="en-GB" dirty="0" smtClean="0"/>
              <a:t>serviced.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882487" y="2923577"/>
            <a:ext cx="1268968" cy="1215558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400" dirty="0">
                <a:solidFill>
                  <a:schemeClr val="tx1"/>
                </a:solidFill>
              </a:rPr>
              <a:t>Execute instruction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463514" y="2923577"/>
            <a:ext cx="1268968" cy="1215558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400" dirty="0">
                <a:solidFill>
                  <a:schemeClr val="tx1"/>
                </a:solidFill>
              </a:rPr>
              <a:t>Any </a:t>
            </a:r>
            <a:r>
              <a:rPr lang="en-GB" sz="1400" dirty="0" smtClean="0">
                <a:solidFill>
                  <a:schemeClr val="tx1"/>
                </a:solidFill>
              </a:rPr>
              <a:t>higher priority interrupts </a:t>
            </a:r>
            <a:r>
              <a:rPr lang="en-GB" sz="1400" dirty="0">
                <a:solidFill>
                  <a:schemeClr val="tx1"/>
                </a:solidFill>
              </a:rPr>
              <a:t>to be processed?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3301460" y="2923577"/>
            <a:ext cx="1268968" cy="1215558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400" dirty="0">
                <a:solidFill>
                  <a:schemeClr val="tx1"/>
                </a:solidFill>
              </a:rPr>
              <a:t>Fetch next instruction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6139406" y="2923577"/>
            <a:ext cx="1268968" cy="1215558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400" dirty="0">
                <a:solidFill>
                  <a:schemeClr val="tx1"/>
                </a:solidFill>
              </a:rPr>
              <a:t>Decode instruction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4720433" y="2923577"/>
            <a:ext cx="1268968" cy="1215558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400" dirty="0" smtClean="0">
                <a:solidFill>
                  <a:schemeClr val="tx1"/>
                </a:solidFill>
              </a:rPr>
              <a:t>Put registers on the memory stack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7558379" y="2923577"/>
            <a:ext cx="1268968" cy="1215558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400" dirty="0" smtClean="0">
                <a:solidFill>
                  <a:schemeClr val="tx1"/>
                </a:solidFill>
              </a:rPr>
              <a:t>Pop registers off the memory stack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8977352" y="2923577"/>
            <a:ext cx="1268968" cy="1215558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400" dirty="0" smtClean="0">
                <a:solidFill>
                  <a:schemeClr val="tx1"/>
                </a:solidFill>
              </a:rPr>
              <a:t>Interrupt service routine loaded</a:t>
            </a:r>
            <a:endParaRPr lang="en-GB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96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82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57</cp:revision>
  <dcterms:created xsi:type="dcterms:W3CDTF">2014-10-30T19:23:19Z</dcterms:created>
  <dcterms:modified xsi:type="dcterms:W3CDTF">2015-11-28T10:50:35Z</dcterms:modified>
</cp:coreProperties>
</file>