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Assembly language (including following and writing programs with Little Man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Introduction to programming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Explain each line of code in this program.  Can you work out what function it performs?</a:t>
            </a:r>
            <a:endParaRPr lang="en-GB" dirty="0" smtClean="0"/>
          </a:p>
        </p:txBody>
      </p:sp>
      <p:sp>
        <p:nvSpPr>
          <p:cNvPr id="4" name="Rectangle 3"/>
          <p:cNvSpPr/>
          <p:nvPr/>
        </p:nvSpPr>
        <p:spPr>
          <a:xfrm>
            <a:off x="1659466" y="2333473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latin typeface="Consolas" pitchFamily="49" charset="0"/>
                <a:cs typeface="Consolas" pitchFamily="49" charset="0"/>
              </a:rPr>
              <a:t>INP number</a:t>
            </a:r>
          </a:p>
          <a:p>
            <a:r>
              <a:rPr lang="en-GB" dirty="0">
                <a:latin typeface="Consolas" pitchFamily="49" charset="0"/>
                <a:cs typeface="Consolas" pitchFamily="49" charset="0"/>
              </a:rPr>
              <a:t>BRP POSITIVE</a:t>
            </a:r>
          </a:p>
          <a:p>
            <a:r>
              <a:rPr lang="en-GB" dirty="0">
                <a:latin typeface="Consolas" pitchFamily="49" charset="0"/>
                <a:cs typeface="Consolas" pitchFamily="49" charset="0"/>
              </a:rPr>
              <a:t>LDA zero</a:t>
            </a:r>
          </a:p>
          <a:p>
            <a:r>
              <a:rPr lang="en-GB" dirty="0">
                <a:latin typeface="Consolas" pitchFamily="49" charset="0"/>
                <a:cs typeface="Consolas" pitchFamily="49" charset="0"/>
              </a:rPr>
              <a:t>OUT</a:t>
            </a:r>
          </a:p>
          <a:p>
            <a:r>
              <a:rPr lang="en-GB" dirty="0">
                <a:latin typeface="Consolas" pitchFamily="49" charset="0"/>
                <a:cs typeface="Consolas" pitchFamily="49" charset="0"/>
              </a:rPr>
              <a:t>HLT</a:t>
            </a:r>
          </a:p>
          <a:p>
            <a:r>
              <a:rPr lang="en-GB" dirty="0">
                <a:latin typeface="Consolas" pitchFamily="49" charset="0"/>
                <a:cs typeface="Consolas" pitchFamily="49" charset="0"/>
              </a:rPr>
              <a:t>POSITIVE LDA one</a:t>
            </a:r>
          </a:p>
          <a:p>
            <a:r>
              <a:rPr lang="en-GB" dirty="0">
                <a:latin typeface="Consolas" pitchFamily="49" charset="0"/>
                <a:cs typeface="Consolas" pitchFamily="49" charset="0"/>
              </a:rPr>
              <a:t>OUT</a:t>
            </a:r>
          </a:p>
          <a:p>
            <a:r>
              <a:rPr lang="en-GB" dirty="0">
                <a:latin typeface="Consolas" pitchFamily="49" charset="0"/>
                <a:cs typeface="Consolas" pitchFamily="49" charset="0"/>
              </a:rPr>
              <a:t>HLT</a:t>
            </a:r>
          </a:p>
          <a:p>
            <a:endParaRPr lang="en-GB" dirty="0">
              <a:latin typeface="Consolas" pitchFamily="49" charset="0"/>
              <a:cs typeface="Consolas" pitchFamily="49" charset="0"/>
            </a:endParaRPr>
          </a:p>
          <a:p>
            <a:r>
              <a:rPr lang="en-GB" dirty="0">
                <a:latin typeface="Consolas" pitchFamily="49" charset="0"/>
                <a:cs typeface="Consolas" pitchFamily="49" charset="0"/>
              </a:rPr>
              <a:t>one DAT 1</a:t>
            </a:r>
          </a:p>
          <a:p>
            <a:r>
              <a:rPr lang="en-GB" dirty="0">
                <a:latin typeface="Consolas" pitchFamily="49" charset="0"/>
                <a:cs typeface="Consolas" pitchFamily="49" charset="0"/>
              </a:rPr>
              <a:t>zero DAT 0</a:t>
            </a:r>
          </a:p>
        </p:txBody>
      </p:sp>
    </p:spTree>
    <p:extLst>
      <p:ext uri="{BB962C8B-B14F-4D97-AF65-F5344CB8AC3E}">
        <p14:creationId xmlns:p14="http://schemas.microsoft.com/office/powerpoint/2010/main" val="234816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53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Consolas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69</cp:revision>
  <dcterms:created xsi:type="dcterms:W3CDTF">2014-10-30T19:23:19Z</dcterms:created>
  <dcterms:modified xsi:type="dcterms:W3CDTF">2016-03-19T12:12:22Z</dcterms:modified>
</cp:coreProperties>
</file>