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The </a:t>
            </a:r>
            <a:r>
              <a:rPr lang="en-GB" dirty="0">
                <a:solidFill>
                  <a:srgbClr val="C00000"/>
                </a:solidFill>
              </a:rPr>
              <a:t>need for, function and purposes of operating </a:t>
            </a:r>
            <a:r>
              <a:rPr lang="en-GB" dirty="0" smtClean="0">
                <a:solidFill>
                  <a:srgbClr val="C00000"/>
                </a:solidFill>
              </a:rPr>
              <a:t>systems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In groups, list all the tasks that you would expect a modern operating system like Windows, Android, Linux or </a:t>
            </a:r>
            <a:r>
              <a:rPr lang="en-GB" dirty="0" err="1"/>
              <a:t>MacOS</a:t>
            </a:r>
            <a:r>
              <a:rPr lang="en-GB" dirty="0"/>
              <a:t> to perform.  Look for the similarities rather than the differences</a:t>
            </a:r>
            <a:r>
              <a:rPr lang="en-GB" dirty="0" smtClean="0"/>
              <a:t>.  Can you categorise them under 7 main headings?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396927"/>
              </p:ext>
            </p:extLst>
          </p:nvPr>
        </p:nvGraphicFramePr>
        <p:xfrm>
          <a:off x="531584" y="2804009"/>
          <a:ext cx="11128831" cy="28918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9833"/>
                <a:gridCol w="1589833"/>
                <a:gridCol w="1589833"/>
                <a:gridCol w="1589833"/>
                <a:gridCol w="1589833"/>
                <a:gridCol w="1589833"/>
                <a:gridCol w="1589833"/>
              </a:tblGrid>
              <a:tr h="106793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1823923"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59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51</cp:revision>
  <dcterms:created xsi:type="dcterms:W3CDTF">2014-10-30T19:23:19Z</dcterms:created>
  <dcterms:modified xsi:type="dcterms:W3CDTF">2015-11-27T08:01:41Z</dcterms:modified>
</cp:coreProperties>
</file>