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Assembly language (including following and writing programs with Little Man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Fill in the blanks: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99" y="2158705"/>
            <a:ext cx="1142153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2400"/>
              </a:spcBef>
              <a:buFont typeface="Arial" pitchFamily="34" charset="0"/>
              <a:buChar char="•"/>
            </a:pPr>
            <a:r>
              <a:rPr lang="en-GB" dirty="0"/>
              <a:t>The complete list of instructions supported by the processor is called </a:t>
            </a:r>
            <a:r>
              <a:rPr lang="en-GB" dirty="0" smtClean="0"/>
              <a:t>the </a:t>
            </a:r>
            <a:r>
              <a:rPr lang="en-GB" dirty="0"/>
              <a:t>__________</a:t>
            </a:r>
            <a:r>
              <a:rPr lang="en-GB" dirty="0" smtClean="0"/>
              <a:t> </a:t>
            </a:r>
          </a:p>
          <a:p>
            <a:pPr marL="285750" indent="-285750">
              <a:spcBef>
                <a:spcPts val="2400"/>
              </a:spcBef>
              <a:buFont typeface="Arial" pitchFamily="34" charset="0"/>
              <a:buChar char="•"/>
            </a:pPr>
            <a:r>
              <a:rPr lang="en-GB" dirty="0" smtClean="0"/>
              <a:t>Each </a:t>
            </a:r>
            <a:r>
              <a:rPr lang="en-GB" dirty="0"/>
              <a:t>instruction has an operation code called </a:t>
            </a:r>
            <a:r>
              <a:rPr lang="en-GB" dirty="0" smtClean="0"/>
              <a:t>an </a:t>
            </a:r>
            <a:r>
              <a:rPr lang="en-GB" dirty="0"/>
              <a:t>__________</a:t>
            </a:r>
          </a:p>
          <a:p>
            <a:pPr marL="285750" indent="-285750">
              <a:spcBef>
                <a:spcPts val="2400"/>
              </a:spcBef>
              <a:buFont typeface="Arial" pitchFamily="34" charset="0"/>
              <a:buChar char="•"/>
            </a:pPr>
            <a:r>
              <a:rPr lang="en-GB" dirty="0"/>
              <a:t>Each instruction usually has an address or data called </a:t>
            </a:r>
            <a:r>
              <a:rPr lang="en-GB" dirty="0" smtClean="0"/>
              <a:t>an </a:t>
            </a:r>
            <a:r>
              <a:rPr lang="en-GB" dirty="0"/>
              <a:t>__________</a:t>
            </a:r>
          </a:p>
          <a:p>
            <a:pPr marL="285750" indent="-285750">
              <a:spcBef>
                <a:spcPts val="2400"/>
              </a:spcBef>
              <a:buFont typeface="Arial" pitchFamily="34" charset="0"/>
              <a:buChar char="•"/>
            </a:pPr>
            <a:r>
              <a:rPr lang="en-GB" dirty="0"/>
              <a:t>Each opcode has an assembly </a:t>
            </a:r>
            <a:r>
              <a:rPr lang="en-GB" dirty="0" smtClean="0"/>
              <a:t>language </a:t>
            </a:r>
            <a:r>
              <a:rPr lang="en-GB" dirty="0"/>
              <a:t>__________</a:t>
            </a:r>
          </a:p>
          <a:p>
            <a:pPr marL="285750" indent="-285750">
              <a:spcBef>
                <a:spcPts val="2400"/>
              </a:spcBef>
              <a:buFont typeface="Arial" pitchFamily="34" charset="0"/>
              <a:buChar char="•"/>
            </a:pPr>
            <a:r>
              <a:rPr lang="en-GB" dirty="0"/>
              <a:t>There is a __________ </a:t>
            </a:r>
            <a:r>
              <a:rPr lang="en-GB" dirty="0" smtClean="0"/>
              <a:t>relationship between a __________ in __________ and an </a:t>
            </a:r>
            <a:r>
              <a:rPr lang="en-GB" dirty="0"/>
              <a:t>__________ </a:t>
            </a:r>
            <a:r>
              <a:rPr lang="en-GB" dirty="0" smtClean="0"/>
              <a:t>in </a:t>
            </a:r>
            <a:r>
              <a:rPr lang="en-GB" dirty="0"/>
              <a:t>machine code.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1236" y="5965966"/>
            <a:ext cx="1837267" cy="4233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instruction set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361200" y="5965964"/>
            <a:ext cx="1837267" cy="4233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opcode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42567" y="5355559"/>
            <a:ext cx="1837267" cy="4233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operand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64099" y="5965965"/>
            <a:ext cx="1837267" cy="4233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mnemonic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980637" y="5355560"/>
            <a:ext cx="1837267" cy="4233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one-to-one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45465" y="5360186"/>
            <a:ext cx="1837267" cy="4233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assembly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639670" y="5355560"/>
            <a:ext cx="1837267" cy="4233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opcode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86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66</cp:revision>
  <dcterms:created xsi:type="dcterms:W3CDTF">2014-10-30T19:23:19Z</dcterms:created>
  <dcterms:modified xsi:type="dcterms:W3CDTF">2016-03-19T12:04:09Z</dcterms:modified>
</cp:coreProperties>
</file>