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Test programs that solve problems using suitable test data and end user feedback, justify a test strategy for a givens situation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20844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A computer program has been designed to store the results of football games and calculate the ranking of teams in a competition.</a:t>
            </a:r>
          </a:p>
          <a:p>
            <a:endParaRPr lang="en-GB" sz="1600" dirty="0"/>
          </a:p>
          <a:p>
            <a:r>
              <a:rPr lang="en-GB" sz="1600" dirty="0" smtClean="0"/>
              <a:t>To enter the results of each match a simple input screen will allow the user to select the name of two teams followed by the number of goals they scored.</a:t>
            </a:r>
          </a:p>
          <a:p>
            <a:endParaRPr lang="en-GB" sz="1600" dirty="0"/>
          </a:p>
          <a:p>
            <a:r>
              <a:rPr lang="en-GB" sz="1600" dirty="0" smtClean="0"/>
              <a:t>Complete the table below with </a:t>
            </a:r>
            <a:r>
              <a:rPr lang="en-GB" sz="1600" b="1" dirty="0" smtClean="0"/>
              <a:t>four</a:t>
            </a:r>
            <a:r>
              <a:rPr lang="en-GB" sz="1600" dirty="0" smtClean="0"/>
              <a:t> different test cases.  </a:t>
            </a:r>
            <a:r>
              <a:rPr lang="en-GB" sz="1600" dirty="0" smtClean="0"/>
              <a:t>Stick to using Team A and Team B as team names, one example has been done for you.</a:t>
            </a:r>
            <a:endParaRPr lang="en-GB" sz="1600" dirty="0" smtClean="0"/>
          </a:p>
          <a:p>
            <a:endParaRPr lang="en-GB" sz="16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479604"/>
              </p:ext>
            </p:extLst>
          </p:nvPr>
        </p:nvGraphicFramePr>
        <p:xfrm>
          <a:off x="850563" y="3106817"/>
          <a:ext cx="10518747" cy="31483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06249"/>
                <a:gridCol w="3506249"/>
                <a:gridCol w="3506249"/>
              </a:tblGrid>
              <a:tr h="52472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Reason for test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Test data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Expected</a:t>
                      </a:r>
                      <a:r>
                        <a:rPr lang="en-GB" baseline="0" dirty="0" smtClean="0"/>
                        <a:t> outcome</a:t>
                      </a:r>
                      <a:endParaRPr lang="en-GB" dirty="0"/>
                    </a:p>
                  </a:txBody>
                  <a:tcPr/>
                </a:tc>
              </a:tr>
              <a:tr h="524721">
                <a:tc>
                  <a:txBody>
                    <a:bodyPr/>
                    <a:lstStyle/>
                    <a:p>
                      <a:pPr algn="l"/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Normal score where the second team is the winning team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i="1" smtClean="0">
                          <a:solidFill>
                            <a:schemeClr val="tx1"/>
                          </a:solidFill>
                        </a:rPr>
                        <a:t>Team A</a:t>
                      </a:r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	1</a:t>
                      </a:r>
                    </a:p>
                    <a:p>
                      <a:pPr algn="l"/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Team B	3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Team A gains</a:t>
                      </a:r>
                      <a:r>
                        <a:rPr lang="en-GB" sz="1400" i="1" baseline="0" dirty="0" smtClean="0">
                          <a:solidFill>
                            <a:schemeClr val="tx1"/>
                          </a:solidFill>
                        </a:rPr>
                        <a:t> 0 points</a:t>
                      </a:r>
                      <a:endParaRPr lang="en-GB" sz="14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400" i="1" dirty="0" smtClean="0">
                          <a:solidFill>
                            <a:schemeClr val="tx1"/>
                          </a:solidFill>
                        </a:rPr>
                        <a:t>Team</a:t>
                      </a:r>
                      <a:r>
                        <a:rPr lang="en-GB" sz="1400" i="1" baseline="0" dirty="0" smtClean="0">
                          <a:solidFill>
                            <a:schemeClr val="tx1"/>
                          </a:solidFill>
                        </a:rPr>
                        <a:t> B gains 3 points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4721"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4721"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4721"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524721"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137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52</cp:revision>
  <dcterms:created xsi:type="dcterms:W3CDTF">2014-10-30T19:23:19Z</dcterms:created>
  <dcterms:modified xsi:type="dcterms:W3CDTF">2016-01-07T12:38:25Z</dcterms:modified>
</cp:coreProperties>
</file>