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84" autoAdjust="0"/>
    <p:restoredTop sz="94660"/>
  </p:normalViewPr>
  <p:slideViewPr>
    <p:cSldViewPr snapToGrid="0">
      <p:cViewPr varScale="1">
        <p:scale>
          <a:sx n="104" d="100"/>
          <a:sy n="104" d="100"/>
        </p:scale>
        <p:origin x="144" y="300"/>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20/02/2016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29256349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20/02/2016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534430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20/02/2016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06142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20/02/2016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201696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B43921-457F-42D7-9A5E-1FB398760551}" type="datetimeFigureOut">
              <a:rPr lang="en-GB" smtClean="0"/>
              <a:t>20/02/2016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0235709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9B43921-457F-42D7-9A5E-1FB398760551}" type="datetimeFigureOut">
              <a:rPr lang="en-GB" smtClean="0"/>
              <a:t>20/02/2016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11378960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9B43921-457F-42D7-9A5E-1FB398760551}" type="datetimeFigureOut">
              <a:rPr lang="en-GB" smtClean="0"/>
              <a:t>20/02/2016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8807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9B43921-457F-42D7-9A5E-1FB398760551}" type="datetimeFigureOut">
              <a:rPr lang="en-GB" smtClean="0"/>
              <a:t>20/02/2016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47785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43921-457F-42D7-9A5E-1FB398760551}" type="datetimeFigureOut">
              <a:rPr lang="en-GB" smtClean="0"/>
              <a:t>20/02/2016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68002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20/02/2016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631723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20/02/2016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167497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16" name="Picture 15"/>
          <p:cNvPicPr>
            <a:picLocks noChangeAspect="1"/>
          </p:cNvPicPr>
          <p:nvPr userDrawn="1"/>
        </p:nvPicPr>
        <p:blipFill rotWithShape="1">
          <a:blip r:embed="rId13" cstate="print">
            <a:extLst>
              <a:ext uri="{28A0092B-C50C-407E-A947-70E740481C1C}">
                <a14:useLocalDpi xmlns:a14="http://schemas.microsoft.com/office/drawing/2010/main" val="0"/>
              </a:ext>
            </a:extLst>
          </a:blip>
          <a:srcRect/>
          <a:stretch/>
        </p:blipFill>
        <p:spPr>
          <a:xfrm>
            <a:off x="0" y="-22878"/>
            <a:ext cx="12191999" cy="1337328"/>
          </a:xfrm>
          <a:prstGeom prst="rect">
            <a:avLst/>
          </a:prstGeom>
        </p:spPr>
      </p:pic>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43921-457F-42D7-9A5E-1FB398760551}" type="datetimeFigureOut">
              <a:rPr lang="en-GB" smtClean="0"/>
              <a:t>20/02/2016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1C0A8E-E8C2-469C-905E-C6857145D775}" type="slidenum">
              <a:rPr lang="en-GB" smtClean="0"/>
              <a:t>‹#›</a:t>
            </a:fld>
            <a:endParaRPr lang="en-GB"/>
          </a:p>
        </p:txBody>
      </p:sp>
      <p:cxnSp>
        <p:nvCxnSpPr>
          <p:cNvPr id="14" name="Straight Connector 13"/>
          <p:cNvCxnSpPr/>
          <p:nvPr userDrawn="1"/>
        </p:nvCxnSpPr>
        <p:spPr>
          <a:xfrm>
            <a:off x="0" y="1314450"/>
            <a:ext cx="12192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pic>
        <p:nvPicPr>
          <p:cNvPr id="62" name="Picture 61"/>
          <p:cNvPicPr>
            <a:picLocks noChangeAspect="1"/>
          </p:cNvPicPr>
          <p:nvPr userDrawn="1"/>
        </p:nvPicPr>
        <p:blipFill>
          <a:blip r:embed="rId1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0" y="6253601"/>
            <a:ext cx="1225454" cy="604399"/>
          </a:xfrm>
          <a:prstGeom prst="rect">
            <a:avLst/>
          </a:prstGeom>
        </p:spPr>
      </p:pic>
    </p:spTree>
    <p:extLst>
      <p:ext uri="{BB962C8B-B14F-4D97-AF65-F5344CB8AC3E}">
        <p14:creationId xmlns:p14="http://schemas.microsoft.com/office/powerpoint/2010/main" val="2895393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Rectangle 194"/>
          <p:cNvSpPr/>
          <p:nvPr/>
        </p:nvSpPr>
        <p:spPr>
          <a:xfrm>
            <a:off x="6174875" y="2840773"/>
            <a:ext cx="5470231" cy="309880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t" anchorCtr="0"/>
          <a:lstStyle/>
          <a:p>
            <a:pPr algn="ctr"/>
            <a:r>
              <a:rPr lang="en-GB" dirty="0" smtClean="0">
                <a:solidFill>
                  <a:schemeClr val="tx1"/>
                </a:solidFill>
              </a:rPr>
              <a:t>WAN switching protocol B</a:t>
            </a:r>
            <a:endParaRPr lang="en-GB" dirty="0">
              <a:solidFill>
                <a:schemeClr val="tx1"/>
              </a:solidFill>
            </a:endParaRPr>
          </a:p>
        </p:txBody>
      </p:sp>
      <p:sp>
        <p:nvSpPr>
          <p:cNvPr id="12" name="Rectangle 11"/>
          <p:cNvSpPr/>
          <p:nvPr/>
        </p:nvSpPr>
        <p:spPr>
          <a:xfrm>
            <a:off x="554182" y="2847878"/>
            <a:ext cx="5470231" cy="309880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t" anchorCtr="0"/>
          <a:lstStyle/>
          <a:p>
            <a:pPr algn="ctr"/>
            <a:r>
              <a:rPr lang="en-GB" dirty="0" smtClean="0">
                <a:solidFill>
                  <a:schemeClr val="tx1"/>
                </a:solidFill>
              </a:rPr>
              <a:t>WAN switching protocol A</a:t>
            </a:r>
            <a:endParaRPr lang="en-GB" dirty="0">
              <a:solidFill>
                <a:schemeClr val="tx1"/>
              </a:solidFill>
            </a:endParaRPr>
          </a:p>
        </p:txBody>
      </p:sp>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Internet structure: -The TCP/IP Stack -DNS -Protocol layering -LANs and WANs -Packet and circuit switching</a:t>
            </a:r>
          </a:p>
        </p:txBody>
      </p:sp>
      <p:sp>
        <p:nvSpPr>
          <p:cNvPr id="7" name="Rectangle 6"/>
          <p:cNvSpPr/>
          <p:nvPr/>
        </p:nvSpPr>
        <p:spPr>
          <a:xfrm>
            <a:off x="0" y="0"/>
            <a:ext cx="12192000" cy="461665"/>
          </a:xfrm>
          <a:prstGeom prst="rect">
            <a:avLst/>
          </a:prstGeom>
        </p:spPr>
        <p:txBody>
          <a:bodyPr wrap="square">
            <a:spAutoFit/>
          </a:bodyPr>
          <a:lstStyle/>
          <a:p>
            <a:r>
              <a:rPr lang="en-GB" sz="2400" b="1" dirty="0" smtClean="0">
                <a:solidFill>
                  <a:srgbClr val="C00000"/>
                </a:solidFill>
              </a:rPr>
              <a:t>Networks</a:t>
            </a:r>
            <a:endParaRPr lang="en-GB" sz="2400" dirty="0">
              <a:solidFill>
                <a:srgbClr val="C00000"/>
              </a:solidFill>
            </a:endParaRPr>
          </a:p>
        </p:txBody>
      </p:sp>
      <p:sp>
        <p:nvSpPr>
          <p:cNvPr id="3" name="TextBox 2"/>
          <p:cNvSpPr txBox="1"/>
          <p:nvPr/>
        </p:nvSpPr>
        <p:spPr>
          <a:xfrm>
            <a:off x="107577" y="1360358"/>
            <a:ext cx="11950311" cy="1077218"/>
          </a:xfrm>
          <a:prstGeom prst="rect">
            <a:avLst/>
          </a:prstGeom>
          <a:noFill/>
        </p:spPr>
        <p:txBody>
          <a:bodyPr wrap="square" rtlCol="0">
            <a:spAutoFit/>
          </a:bodyPr>
          <a:lstStyle/>
          <a:p>
            <a:pPr marL="342900" indent="-342900">
              <a:buAutoNum type="arabicPeriod"/>
            </a:pPr>
            <a:r>
              <a:rPr lang="en-GB" sz="1600" dirty="0" smtClean="0"/>
              <a:t>TCP/IP is one method of routing packets, but there are alternatives.  Explain the difference between the WAN switching protocols illustrated in these two diagrams.  Red lines indicate the pathways taken by all the packets in a communication.</a:t>
            </a:r>
            <a:br>
              <a:rPr lang="en-GB" sz="1600" dirty="0" smtClean="0"/>
            </a:br>
            <a:endParaRPr lang="en-GB" sz="1600" dirty="0" smtClean="0"/>
          </a:p>
          <a:p>
            <a:pPr marL="342900" indent="-342900">
              <a:buAutoNum type="arabicPeriod"/>
            </a:pPr>
            <a:r>
              <a:rPr lang="en-GB" sz="1600" dirty="0" smtClean="0"/>
              <a:t>What are the advantages and disadvantages of each?</a:t>
            </a:r>
            <a:endParaRPr lang="en-GB" sz="16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4644" y="4416700"/>
            <a:ext cx="583235" cy="463909"/>
          </a:xfrm>
          <a:prstGeom prst="rect">
            <a:avLst/>
          </a:prstGeom>
        </p:spPr>
      </p:pic>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90352" y="4416700"/>
            <a:ext cx="583235" cy="463909"/>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6261" y="3983508"/>
            <a:ext cx="278388" cy="233069"/>
          </a:xfrm>
          <a:prstGeom prst="rect">
            <a:avLst/>
          </a:prstGeom>
        </p:spPr>
      </p:pic>
      <p:grpSp>
        <p:nvGrpSpPr>
          <p:cNvPr id="6" name="Group 5"/>
          <p:cNvGrpSpPr/>
          <p:nvPr/>
        </p:nvGrpSpPr>
        <p:grpSpPr>
          <a:xfrm>
            <a:off x="1663129" y="4415352"/>
            <a:ext cx="278388" cy="179968"/>
            <a:chOff x="3557242" y="4688439"/>
            <a:chExt cx="861484" cy="556920"/>
          </a:xfrm>
        </p:grpSpPr>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11" name="Picture 10"/>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nvGrpSpPr>
          <p:cNvPr id="22" name="Group 21"/>
          <p:cNvGrpSpPr/>
          <p:nvPr/>
        </p:nvGrpSpPr>
        <p:grpSpPr>
          <a:xfrm>
            <a:off x="4462590" y="4371451"/>
            <a:ext cx="278388" cy="179968"/>
            <a:chOff x="3557242" y="4688439"/>
            <a:chExt cx="861484" cy="556920"/>
          </a:xfrm>
        </p:grpSpPr>
        <p:pic>
          <p:nvPicPr>
            <p:cNvPr id="23" name="Picture 22"/>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24" name="Picture 23"/>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25" name="Picture 24"/>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nvGrpSpPr>
          <p:cNvPr id="21" name="Group 20"/>
          <p:cNvGrpSpPr/>
          <p:nvPr/>
        </p:nvGrpSpPr>
        <p:grpSpPr>
          <a:xfrm>
            <a:off x="2343444" y="3821545"/>
            <a:ext cx="278388" cy="316036"/>
            <a:chOff x="5557491" y="3487278"/>
            <a:chExt cx="861485" cy="977989"/>
          </a:xfrm>
        </p:grpSpPr>
        <p:grpSp>
          <p:nvGrpSpPr>
            <p:cNvPr id="27" name="Group 26"/>
            <p:cNvGrpSpPr/>
            <p:nvPr/>
          </p:nvGrpSpPr>
          <p:grpSpPr>
            <a:xfrm>
              <a:off x="5557492" y="3908347"/>
              <a:ext cx="861484" cy="556920"/>
              <a:chOff x="3557242" y="4688439"/>
              <a:chExt cx="861484" cy="556920"/>
            </a:xfrm>
          </p:grpSpPr>
          <p:pic>
            <p:nvPicPr>
              <p:cNvPr id="28" name="Picture 27"/>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29" name="Picture 28"/>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30" name="Picture 29"/>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nvGrpSpPr>
            <p:cNvPr id="31" name="Group 30"/>
            <p:cNvGrpSpPr/>
            <p:nvPr/>
          </p:nvGrpSpPr>
          <p:grpSpPr>
            <a:xfrm>
              <a:off x="5557491" y="3487278"/>
              <a:ext cx="861484" cy="556920"/>
              <a:chOff x="3557242" y="4688439"/>
              <a:chExt cx="861484" cy="556920"/>
            </a:xfrm>
          </p:grpSpPr>
          <p:pic>
            <p:nvPicPr>
              <p:cNvPr id="32" name="Picture 31"/>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33" name="Picture 32"/>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34" name="Picture 33"/>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grpSp>
        <p:nvGrpSpPr>
          <p:cNvPr id="36" name="Group 35"/>
          <p:cNvGrpSpPr/>
          <p:nvPr/>
        </p:nvGrpSpPr>
        <p:grpSpPr>
          <a:xfrm>
            <a:off x="2343443" y="4879544"/>
            <a:ext cx="278388" cy="316036"/>
            <a:chOff x="5557491" y="3487278"/>
            <a:chExt cx="861485" cy="977989"/>
          </a:xfrm>
        </p:grpSpPr>
        <p:grpSp>
          <p:nvGrpSpPr>
            <p:cNvPr id="37" name="Group 36"/>
            <p:cNvGrpSpPr/>
            <p:nvPr/>
          </p:nvGrpSpPr>
          <p:grpSpPr>
            <a:xfrm>
              <a:off x="5557492" y="3908347"/>
              <a:ext cx="861484" cy="556920"/>
              <a:chOff x="3557242" y="4688439"/>
              <a:chExt cx="861484" cy="556920"/>
            </a:xfrm>
          </p:grpSpPr>
          <p:pic>
            <p:nvPicPr>
              <p:cNvPr id="42" name="Picture 41"/>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43" name="Picture 42"/>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44" name="Picture 43"/>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nvGrpSpPr>
            <p:cNvPr id="38" name="Group 37"/>
            <p:cNvGrpSpPr/>
            <p:nvPr/>
          </p:nvGrpSpPr>
          <p:grpSpPr>
            <a:xfrm>
              <a:off x="5557491" y="3487278"/>
              <a:ext cx="861484" cy="556920"/>
              <a:chOff x="3557242" y="4688439"/>
              <a:chExt cx="861484" cy="556920"/>
            </a:xfrm>
          </p:grpSpPr>
          <p:pic>
            <p:nvPicPr>
              <p:cNvPr id="39" name="Picture 38"/>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40" name="Picture 39"/>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41" name="Picture 40"/>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grpSp>
        <p:nvGrpSpPr>
          <p:cNvPr id="45" name="Group 44"/>
          <p:cNvGrpSpPr/>
          <p:nvPr/>
        </p:nvGrpSpPr>
        <p:grpSpPr>
          <a:xfrm>
            <a:off x="3062859" y="4303417"/>
            <a:ext cx="278388" cy="316036"/>
            <a:chOff x="5557491" y="3487278"/>
            <a:chExt cx="861485" cy="977989"/>
          </a:xfrm>
        </p:grpSpPr>
        <p:grpSp>
          <p:nvGrpSpPr>
            <p:cNvPr id="46" name="Group 45"/>
            <p:cNvGrpSpPr/>
            <p:nvPr/>
          </p:nvGrpSpPr>
          <p:grpSpPr>
            <a:xfrm>
              <a:off x="5557492" y="3908347"/>
              <a:ext cx="861484" cy="556920"/>
              <a:chOff x="3557242" y="4688439"/>
              <a:chExt cx="861484" cy="556920"/>
            </a:xfrm>
          </p:grpSpPr>
          <p:pic>
            <p:nvPicPr>
              <p:cNvPr id="51" name="Picture 50"/>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52" name="Picture 51"/>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53" name="Picture 52"/>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nvGrpSpPr>
            <p:cNvPr id="47" name="Group 46"/>
            <p:cNvGrpSpPr/>
            <p:nvPr/>
          </p:nvGrpSpPr>
          <p:grpSpPr>
            <a:xfrm>
              <a:off x="5557491" y="3487278"/>
              <a:ext cx="861484" cy="556920"/>
              <a:chOff x="3557242" y="4688439"/>
              <a:chExt cx="861484" cy="556920"/>
            </a:xfrm>
          </p:grpSpPr>
          <p:pic>
            <p:nvPicPr>
              <p:cNvPr id="48" name="Picture 47"/>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49" name="Picture 48"/>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50" name="Picture 49"/>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grpSp>
        <p:nvGrpSpPr>
          <p:cNvPr id="54" name="Group 53"/>
          <p:cNvGrpSpPr/>
          <p:nvPr/>
        </p:nvGrpSpPr>
        <p:grpSpPr>
          <a:xfrm>
            <a:off x="3742378" y="3821545"/>
            <a:ext cx="278388" cy="316036"/>
            <a:chOff x="5557491" y="3487278"/>
            <a:chExt cx="861485" cy="977989"/>
          </a:xfrm>
        </p:grpSpPr>
        <p:grpSp>
          <p:nvGrpSpPr>
            <p:cNvPr id="55" name="Group 54"/>
            <p:cNvGrpSpPr/>
            <p:nvPr/>
          </p:nvGrpSpPr>
          <p:grpSpPr>
            <a:xfrm>
              <a:off x="5557492" y="3908347"/>
              <a:ext cx="861484" cy="556920"/>
              <a:chOff x="3557242" y="4688439"/>
              <a:chExt cx="861484" cy="556920"/>
            </a:xfrm>
          </p:grpSpPr>
          <p:pic>
            <p:nvPicPr>
              <p:cNvPr id="60" name="Picture 59"/>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61" name="Picture 60"/>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62" name="Picture 61"/>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nvGrpSpPr>
            <p:cNvPr id="56" name="Group 55"/>
            <p:cNvGrpSpPr/>
            <p:nvPr/>
          </p:nvGrpSpPr>
          <p:grpSpPr>
            <a:xfrm>
              <a:off x="5557491" y="3487278"/>
              <a:ext cx="861484" cy="556920"/>
              <a:chOff x="3557242" y="4688439"/>
              <a:chExt cx="861484" cy="556920"/>
            </a:xfrm>
          </p:grpSpPr>
          <p:pic>
            <p:nvPicPr>
              <p:cNvPr id="57" name="Picture 56"/>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58" name="Picture 57"/>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59" name="Picture 58"/>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grpSp>
        <p:nvGrpSpPr>
          <p:cNvPr id="63" name="Group 62"/>
          <p:cNvGrpSpPr/>
          <p:nvPr/>
        </p:nvGrpSpPr>
        <p:grpSpPr>
          <a:xfrm>
            <a:off x="3742378" y="4855409"/>
            <a:ext cx="278388" cy="316036"/>
            <a:chOff x="5557491" y="3487278"/>
            <a:chExt cx="861485" cy="977989"/>
          </a:xfrm>
        </p:grpSpPr>
        <p:grpSp>
          <p:nvGrpSpPr>
            <p:cNvPr id="64" name="Group 63"/>
            <p:cNvGrpSpPr/>
            <p:nvPr/>
          </p:nvGrpSpPr>
          <p:grpSpPr>
            <a:xfrm>
              <a:off x="5557492" y="3908347"/>
              <a:ext cx="861484" cy="556920"/>
              <a:chOff x="3557242" y="4688439"/>
              <a:chExt cx="861484" cy="556920"/>
            </a:xfrm>
          </p:grpSpPr>
          <p:pic>
            <p:nvPicPr>
              <p:cNvPr id="69" name="Picture 68"/>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70" name="Picture 69"/>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71" name="Picture 70"/>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nvGrpSpPr>
            <p:cNvPr id="65" name="Group 64"/>
            <p:cNvGrpSpPr/>
            <p:nvPr/>
          </p:nvGrpSpPr>
          <p:grpSpPr>
            <a:xfrm>
              <a:off x="5557491" y="3487278"/>
              <a:ext cx="861484" cy="556920"/>
              <a:chOff x="3557242" y="4688439"/>
              <a:chExt cx="861484" cy="556920"/>
            </a:xfrm>
          </p:grpSpPr>
          <p:pic>
            <p:nvPicPr>
              <p:cNvPr id="66" name="Picture 65"/>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67" name="Picture 66"/>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68" name="Picture 67"/>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cxnSp>
        <p:nvCxnSpPr>
          <p:cNvPr id="72" name="Curved Connector 71"/>
          <p:cNvCxnSpPr>
            <a:stCxn id="5" idx="3"/>
            <a:endCxn id="11" idx="0"/>
          </p:cNvCxnSpPr>
          <p:nvPr/>
        </p:nvCxnSpPr>
        <p:spPr>
          <a:xfrm>
            <a:off x="1274649" y="4100042"/>
            <a:ext cx="527674" cy="315310"/>
          </a:xfrm>
          <a:prstGeom prst="curvedConnector2">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6" name="Curved Connector 75"/>
          <p:cNvCxnSpPr>
            <a:stCxn id="144" idx="1"/>
            <a:endCxn id="23" idx="2"/>
          </p:cNvCxnSpPr>
          <p:nvPr/>
        </p:nvCxnSpPr>
        <p:spPr>
          <a:xfrm rot="10800000">
            <a:off x="4601784" y="4551420"/>
            <a:ext cx="640992" cy="573942"/>
          </a:xfrm>
          <a:prstGeom prst="curvedConnector2">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77" name="Picture 7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6200000">
            <a:off x="1067240" y="4260027"/>
            <a:ext cx="136430" cy="159971"/>
          </a:xfrm>
          <a:prstGeom prst="rect">
            <a:avLst/>
          </a:prstGeom>
        </p:spPr>
      </p:pic>
      <p:cxnSp>
        <p:nvCxnSpPr>
          <p:cNvPr id="82" name="Curved Connector 81"/>
          <p:cNvCxnSpPr>
            <a:stCxn id="9" idx="3"/>
            <a:endCxn id="28" idx="2"/>
          </p:cNvCxnSpPr>
          <p:nvPr/>
        </p:nvCxnSpPr>
        <p:spPr>
          <a:xfrm flipV="1">
            <a:off x="1941517" y="4137581"/>
            <a:ext cx="541122" cy="411655"/>
          </a:xfrm>
          <a:prstGeom prst="curvedConnector2">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4" name="Curved Connector 83"/>
          <p:cNvCxnSpPr>
            <a:stCxn id="9" idx="2"/>
            <a:endCxn id="44" idx="1"/>
          </p:cNvCxnSpPr>
          <p:nvPr/>
        </p:nvCxnSpPr>
        <p:spPr>
          <a:xfrm rot="16200000" flipH="1">
            <a:off x="1839695" y="4557948"/>
            <a:ext cx="466376" cy="541121"/>
          </a:xfrm>
          <a:prstGeom prst="curvedConnector2">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6" name="Curved Connector 85"/>
          <p:cNvCxnSpPr>
            <a:stCxn id="28" idx="2"/>
          </p:cNvCxnSpPr>
          <p:nvPr/>
        </p:nvCxnSpPr>
        <p:spPr>
          <a:xfrm rot="16200000" flipH="1">
            <a:off x="2582582" y="4037639"/>
            <a:ext cx="362121" cy="562006"/>
          </a:xfrm>
          <a:prstGeom prst="curvedConnector2">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8" name="Curved Connector 87"/>
          <p:cNvCxnSpPr>
            <a:stCxn id="44" idx="3"/>
            <a:endCxn id="51" idx="2"/>
          </p:cNvCxnSpPr>
          <p:nvPr/>
        </p:nvCxnSpPr>
        <p:spPr>
          <a:xfrm flipV="1">
            <a:off x="2621831" y="4619454"/>
            <a:ext cx="580223" cy="442242"/>
          </a:xfrm>
          <a:prstGeom prst="curvedConnector2">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3" name="Curved Connector 92"/>
          <p:cNvCxnSpPr>
            <a:stCxn id="60" idx="2"/>
          </p:cNvCxnSpPr>
          <p:nvPr/>
        </p:nvCxnSpPr>
        <p:spPr>
          <a:xfrm rot="5400000">
            <a:off x="3451115" y="4076964"/>
            <a:ext cx="369841" cy="491076"/>
          </a:xfrm>
          <a:prstGeom prst="curvedConnector2">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25" name="Curved Connector 1024"/>
          <p:cNvCxnSpPr>
            <a:stCxn id="51" idx="2"/>
          </p:cNvCxnSpPr>
          <p:nvPr/>
        </p:nvCxnSpPr>
        <p:spPr>
          <a:xfrm rot="16200000" flipH="1">
            <a:off x="3251095" y="4570412"/>
            <a:ext cx="442242" cy="540324"/>
          </a:xfrm>
          <a:prstGeom prst="curvedConnector2">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30" name="Curved Connector 1029"/>
          <p:cNvCxnSpPr>
            <a:stCxn id="66" idx="3"/>
            <a:endCxn id="23" idx="2"/>
          </p:cNvCxnSpPr>
          <p:nvPr/>
        </p:nvCxnSpPr>
        <p:spPr>
          <a:xfrm flipV="1">
            <a:off x="4020766" y="4551420"/>
            <a:ext cx="581018" cy="437874"/>
          </a:xfrm>
          <a:prstGeom prst="curvedConnector2">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grpSp>
        <p:nvGrpSpPr>
          <p:cNvPr id="107" name="Group 106"/>
          <p:cNvGrpSpPr/>
          <p:nvPr/>
        </p:nvGrpSpPr>
        <p:grpSpPr>
          <a:xfrm>
            <a:off x="3062858" y="4035649"/>
            <a:ext cx="278388" cy="316036"/>
            <a:chOff x="5557491" y="3487278"/>
            <a:chExt cx="861485" cy="977989"/>
          </a:xfrm>
        </p:grpSpPr>
        <p:grpSp>
          <p:nvGrpSpPr>
            <p:cNvPr id="108" name="Group 107"/>
            <p:cNvGrpSpPr/>
            <p:nvPr/>
          </p:nvGrpSpPr>
          <p:grpSpPr>
            <a:xfrm>
              <a:off x="5557492" y="3908347"/>
              <a:ext cx="861484" cy="556920"/>
              <a:chOff x="3557242" y="4688439"/>
              <a:chExt cx="861484" cy="556920"/>
            </a:xfrm>
          </p:grpSpPr>
          <p:pic>
            <p:nvPicPr>
              <p:cNvPr id="113" name="Picture 112"/>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114" name="Picture 113"/>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115" name="Picture 114"/>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nvGrpSpPr>
            <p:cNvPr id="109" name="Group 108"/>
            <p:cNvGrpSpPr/>
            <p:nvPr/>
          </p:nvGrpSpPr>
          <p:grpSpPr>
            <a:xfrm>
              <a:off x="5557491" y="3487278"/>
              <a:ext cx="861484" cy="556920"/>
              <a:chOff x="3557242" y="4688439"/>
              <a:chExt cx="861484" cy="556920"/>
            </a:xfrm>
          </p:grpSpPr>
          <p:pic>
            <p:nvPicPr>
              <p:cNvPr id="110" name="Picture 109"/>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111" name="Picture 110"/>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112" name="Picture 111"/>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cxnSp>
        <p:nvCxnSpPr>
          <p:cNvPr id="1040" name="Curved Connector 1039"/>
          <p:cNvCxnSpPr>
            <a:stCxn id="42" idx="2"/>
            <a:endCxn id="69" idx="2"/>
          </p:cNvCxnSpPr>
          <p:nvPr/>
        </p:nvCxnSpPr>
        <p:spPr>
          <a:xfrm rot="5400000" flipH="1" flipV="1">
            <a:off x="3170038" y="4484045"/>
            <a:ext cx="24134" cy="1398935"/>
          </a:xfrm>
          <a:prstGeom prst="curvedConnector3">
            <a:avLst>
              <a:gd name="adj1" fmla="val -1617152"/>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44" name="Curved Connector 1043"/>
          <p:cNvCxnSpPr>
            <a:stCxn id="60" idx="2"/>
            <a:endCxn id="68" idx="0"/>
          </p:cNvCxnSpPr>
          <p:nvPr/>
        </p:nvCxnSpPr>
        <p:spPr>
          <a:xfrm rot="5400000">
            <a:off x="3522658" y="4496495"/>
            <a:ext cx="717828" cy="1"/>
          </a:xfrm>
          <a:prstGeom prst="curvedConnector3">
            <a:avLst>
              <a:gd name="adj1" fmla="val 50000"/>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44" name="Picture 143"/>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5242776" y="5079277"/>
            <a:ext cx="278387" cy="92168"/>
          </a:xfrm>
          <a:prstGeom prst="rect">
            <a:avLst/>
          </a:prstGeom>
        </p:spPr>
      </p:pic>
      <p:cxnSp>
        <p:nvCxnSpPr>
          <p:cNvPr id="96" name="Curved Connector 95"/>
          <p:cNvCxnSpPr>
            <a:stCxn id="8" idx="2"/>
            <a:endCxn id="144" idx="3"/>
          </p:cNvCxnSpPr>
          <p:nvPr/>
        </p:nvCxnSpPr>
        <p:spPr>
          <a:xfrm rot="16200000" flipH="1">
            <a:off x="5329190" y="4933388"/>
            <a:ext cx="244752" cy="139194"/>
          </a:xfrm>
          <a:prstGeom prst="curvedConnector4">
            <a:avLst>
              <a:gd name="adj1" fmla="val 40585"/>
              <a:gd name="adj2" fmla="val 287754"/>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95" name="Picture 9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14580" y="4435422"/>
            <a:ext cx="583235" cy="463909"/>
          </a:xfrm>
          <a:prstGeom prst="rect">
            <a:avLst/>
          </a:prstGeom>
        </p:spPr>
      </p:pic>
      <p:pic>
        <p:nvPicPr>
          <p:cNvPr id="97" name="Picture 9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00288" y="4435422"/>
            <a:ext cx="583235" cy="463909"/>
          </a:xfrm>
          <a:prstGeom prst="rect">
            <a:avLst/>
          </a:prstGeom>
        </p:spPr>
      </p:pic>
      <p:pic>
        <p:nvPicPr>
          <p:cNvPr id="98" name="Picture 9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06197" y="4002230"/>
            <a:ext cx="278388" cy="233069"/>
          </a:xfrm>
          <a:prstGeom prst="rect">
            <a:avLst/>
          </a:prstGeom>
        </p:spPr>
      </p:pic>
      <p:grpSp>
        <p:nvGrpSpPr>
          <p:cNvPr id="99" name="Group 98"/>
          <p:cNvGrpSpPr/>
          <p:nvPr/>
        </p:nvGrpSpPr>
        <p:grpSpPr>
          <a:xfrm>
            <a:off x="7273065" y="4434074"/>
            <a:ext cx="278388" cy="179968"/>
            <a:chOff x="3557242" y="4688439"/>
            <a:chExt cx="861484" cy="556920"/>
          </a:xfrm>
        </p:grpSpPr>
        <p:pic>
          <p:nvPicPr>
            <p:cNvPr id="191" name="Picture 190"/>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192" name="Picture 191"/>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193" name="Picture 192"/>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nvGrpSpPr>
          <p:cNvPr id="101" name="Group 100"/>
          <p:cNvGrpSpPr/>
          <p:nvPr/>
        </p:nvGrpSpPr>
        <p:grpSpPr>
          <a:xfrm>
            <a:off x="10072526" y="4390173"/>
            <a:ext cx="278388" cy="179968"/>
            <a:chOff x="3557242" y="4688439"/>
            <a:chExt cx="861484" cy="556920"/>
          </a:xfrm>
        </p:grpSpPr>
        <p:pic>
          <p:nvPicPr>
            <p:cNvPr id="188" name="Picture 187"/>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189" name="Picture 188"/>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190" name="Picture 189"/>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nvGrpSpPr>
          <p:cNvPr id="102" name="Group 101"/>
          <p:cNvGrpSpPr/>
          <p:nvPr/>
        </p:nvGrpSpPr>
        <p:grpSpPr>
          <a:xfrm>
            <a:off x="7953380" y="3840267"/>
            <a:ext cx="278388" cy="316036"/>
            <a:chOff x="5557491" y="3487278"/>
            <a:chExt cx="861485" cy="977989"/>
          </a:xfrm>
        </p:grpSpPr>
        <p:grpSp>
          <p:nvGrpSpPr>
            <p:cNvPr id="180" name="Group 179"/>
            <p:cNvGrpSpPr/>
            <p:nvPr/>
          </p:nvGrpSpPr>
          <p:grpSpPr>
            <a:xfrm>
              <a:off x="5557492" y="3908347"/>
              <a:ext cx="861484" cy="556920"/>
              <a:chOff x="3557242" y="4688439"/>
              <a:chExt cx="861484" cy="556920"/>
            </a:xfrm>
          </p:grpSpPr>
          <p:pic>
            <p:nvPicPr>
              <p:cNvPr id="185" name="Picture 184"/>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186" name="Picture 185"/>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187" name="Picture 186"/>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nvGrpSpPr>
            <p:cNvPr id="181" name="Group 180"/>
            <p:cNvGrpSpPr/>
            <p:nvPr/>
          </p:nvGrpSpPr>
          <p:grpSpPr>
            <a:xfrm>
              <a:off x="5557491" y="3487278"/>
              <a:ext cx="861484" cy="556920"/>
              <a:chOff x="3557242" y="4688439"/>
              <a:chExt cx="861484" cy="556920"/>
            </a:xfrm>
          </p:grpSpPr>
          <p:pic>
            <p:nvPicPr>
              <p:cNvPr id="182" name="Picture 181"/>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183" name="Picture 182"/>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184" name="Picture 183"/>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grpSp>
        <p:nvGrpSpPr>
          <p:cNvPr id="103" name="Group 102"/>
          <p:cNvGrpSpPr/>
          <p:nvPr/>
        </p:nvGrpSpPr>
        <p:grpSpPr>
          <a:xfrm>
            <a:off x="7953379" y="4898266"/>
            <a:ext cx="278388" cy="316036"/>
            <a:chOff x="5557491" y="3487278"/>
            <a:chExt cx="861485" cy="977989"/>
          </a:xfrm>
        </p:grpSpPr>
        <p:grpSp>
          <p:nvGrpSpPr>
            <p:cNvPr id="172" name="Group 171"/>
            <p:cNvGrpSpPr/>
            <p:nvPr/>
          </p:nvGrpSpPr>
          <p:grpSpPr>
            <a:xfrm>
              <a:off x="5557492" y="3908347"/>
              <a:ext cx="861484" cy="556920"/>
              <a:chOff x="3557242" y="4688439"/>
              <a:chExt cx="861484" cy="556920"/>
            </a:xfrm>
          </p:grpSpPr>
          <p:pic>
            <p:nvPicPr>
              <p:cNvPr id="177" name="Picture 176"/>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178" name="Picture 177"/>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179" name="Picture 178"/>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nvGrpSpPr>
            <p:cNvPr id="173" name="Group 172"/>
            <p:cNvGrpSpPr/>
            <p:nvPr/>
          </p:nvGrpSpPr>
          <p:grpSpPr>
            <a:xfrm>
              <a:off x="5557491" y="3487278"/>
              <a:ext cx="861484" cy="556920"/>
              <a:chOff x="3557242" y="4688439"/>
              <a:chExt cx="861484" cy="556920"/>
            </a:xfrm>
          </p:grpSpPr>
          <p:pic>
            <p:nvPicPr>
              <p:cNvPr id="174" name="Picture 173"/>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175" name="Picture 174"/>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176" name="Picture 175"/>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grpSp>
        <p:nvGrpSpPr>
          <p:cNvPr id="104" name="Group 103"/>
          <p:cNvGrpSpPr/>
          <p:nvPr/>
        </p:nvGrpSpPr>
        <p:grpSpPr>
          <a:xfrm>
            <a:off x="8672795" y="4322139"/>
            <a:ext cx="278388" cy="316036"/>
            <a:chOff x="5557491" y="3487278"/>
            <a:chExt cx="861485" cy="977989"/>
          </a:xfrm>
        </p:grpSpPr>
        <p:grpSp>
          <p:nvGrpSpPr>
            <p:cNvPr id="164" name="Group 163"/>
            <p:cNvGrpSpPr/>
            <p:nvPr/>
          </p:nvGrpSpPr>
          <p:grpSpPr>
            <a:xfrm>
              <a:off x="5557492" y="3908347"/>
              <a:ext cx="861484" cy="556920"/>
              <a:chOff x="3557242" y="4688439"/>
              <a:chExt cx="861484" cy="556920"/>
            </a:xfrm>
          </p:grpSpPr>
          <p:pic>
            <p:nvPicPr>
              <p:cNvPr id="169" name="Picture 168"/>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170" name="Picture 169"/>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171" name="Picture 170"/>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nvGrpSpPr>
            <p:cNvPr id="165" name="Group 164"/>
            <p:cNvGrpSpPr/>
            <p:nvPr/>
          </p:nvGrpSpPr>
          <p:grpSpPr>
            <a:xfrm>
              <a:off x="5557491" y="3487278"/>
              <a:ext cx="861484" cy="556920"/>
              <a:chOff x="3557242" y="4688439"/>
              <a:chExt cx="861484" cy="556920"/>
            </a:xfrm>
          </p:grpSpPr>
          <p:pic>
            <p:nvPicPr>
              <p:cNvPr id="166" name="Picture 165"/>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167" name="Picture 166"/>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168" name="Picture 167"/>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grpSp>
        <p:nvGrpSpPr>
          <p:cNvPr id="105" name="Group 104"/>
          <p:cNvGrpSpPr/>
          <p:nvPr/>
        </p:nvGrpSpPr>
        <p:grpSpPr>
          <a:xfrm>
            <a:off x="9352314" y="3840267"/>
            <a:ext cx="278388" cy="316036"/>
            <a:chOff x="5557491" y="3487278"/>
            <a:chExt cx="861485" cy="977989"/>
          </a:xfrm>
        </p:grpSpPr>
        <p:grpSp>
          <p:nvGrpSpPr>
            <p:cNvPr id="156" name="Group 155"/>
            <p:cNvGrpSpPr/>
            <p:nvPr/>
          </p:nvGrpSpPr>
          <p:grpSpPr>
            <a:xfrm>
              <a:off x="5557492" y="3908347"/>
              <a:ext cx="861484" cy="556920"/>
              <a:chOff x="3557242" y="4688439"/>
              <a:chExt cx="861484" cy="556920"/>
            </a:xfrm>
          </p:grpSpPr>
          <p:pic>
            <p:nvPicPr>
              <p:cNvPr id="161" name="Picture 160"/>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162" name="Picture 161"/>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163" name="Picture 162"/>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nvGrpSpPr>
            <p:cNvPr id="157" name="Group 156"/>
            <p:cNvGrpSpPr/>
            <p:nvPr/>
          </p:nvGrpSpPr>
          <p:grpSpPr>
            <a:xfrm>
              <a:off x="5557491" y="3487278"/>
              <a:ext cx="861484" cy="556920"/>
              <a:chOff x="3557242" y="4688439"/>
              <a:chExt cx="861484" cy="556920"/>
            </a:xfrm>
          </p:grpSpPr>
          <p:pic>
            <p:nvPicPr>
              <p:cNvPr id="158" name="Picture 157"/>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159" name="Picture 158"/>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160" name="Picture 159"/>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grpSp>
        <p:nvGrpSpPr>
          <p:cNvPr id="106" name="Group 105"/>
          <p:cNvGrpSpPr/>
          <p:nvPr/>
        </p:nvGrpSpPr>
        <p:grpSpPr>
          <a:xfrm>
            <a:off x="9352314" y="4874131"/>
            <a:ext cx="278388" cy="316036"/>
            <a:chOff x="5557491" y="3487278"/>
            <a:chExt cx="861485" cy="977989"/>
          </a:xfrm>
        </p:grpSpPr>
        <p:grpSp>
          <p:nvGrpSpPr>
            <p:cNvPr id="146" name="Group 145"/>
            <p:cNvGrpSpPr/>
            <p:nvPr/>
          </p:nvGrpSpPr>
          <p:grpSpPr>
            <a:xfrm>
              <a:off x="5557492" y="3908347"/>
              <a:ext cx="861484" cy="556920"/>
              <a:chOff x="3557242" y="4688439"/>
              <a:chExt cx="861484" cy="556920"/>
            </a:xfrm>
          </p:grpSpPr>
          <p:pic>
            <p:nvPicPr>
              <p:cNvPr id="153" name="Picture 152"/>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154" name="Picture 153"/>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155" name="Picture 154"/>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nvGrpSpPr>
            <p:cNvPr id="147" name="Group 146"/>
            <p:cNvGrpSpPr/>
            <p:nvPr/>
          </p:nvGrpSpPr>
          <p:grpSpPr>
            <a:xfrm>
              <a:off x="5557491" y="3487278"/>
              <a:ext cx="861484" cy="556920"/>
              <a:chOff x="3557242" y="4688439"/>
              <a:chExt cx="861484" cy="556920"/>
            </a:xfrm>
          </p:grpSpPr>
          <p:pic>
            <p:nvPicPr>
              <p:cNvPr id="148" name="Picture 147"/>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149" name="Picture 148"/>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152" name="Picture 151"/>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cxnSp>
        <p:nvCxnSpPr>
          <p:cNvPr id="116" name="Curved Connector 115"/>
          <p:cNvCxnSpPr>
            <a:stCxn id="98" idx="3"/>
            <a:endCxn id="193" idx="0"/>
          </p:cNvCxnSpPr>
          <p:nvPr/>
        </p:nvCxnSpPr>
        <p:spPr>
          <a:xfrm>
            <a:off x="6884585" y="4118764"/>
            <a:ext cx="527674" cy="315310"/>
          </a:xfrm>
          <a:prstGeom prst="curvedConnector2">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7" name="Curved Connector 116"/>
          <p:cNvCxnSpPr>
            <a:stCxn id="132" idx="1"/>
            <a:endCxn id="188" idx="2"/>
          </p:cNvCxnSpPr>
          <p:nvPr/>
        </p:nvCxnSpPr>
        <p:spPr>
          <a:xfrm rot="10800000">
            <a:off x="10211720" y="4570142"/>
            <a:ext cx="640992" cy="573942"/>
          </a:xfrm>
          <a:prstGeom prst="curvedConnector2">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118" name="Picture 1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6200000">
            <a:off x="6677176" y="4278749"/>
            <a:ext cx="136430" cy="159971"/>
          </a:xfrm>
          <a:prstGeom prst="rect">
            <a:avLst/>
          </a:prstGeom>
        </p:spPr>
      </p:pic>
      <p:cxnSp>
        <p:nvCxnSpPr>
          <p:cNvPr id="119" name="Curved Connector 118"/>
          <p:cNvCxnSpPr>
            <a:stCxn id="191" idx="3"/>
            <a:endCxn id="185" idx="2"/>
          </p:cNvCxnSpPr>
          <p:nvPr/>
        </p:nvCxnSpPr>
        <p:spPr>
          <a:xfrm flipV="1">
            <a:off x="7551453" y="4156303"/>
            <a:ext cx="541122" cy="411655"/>
          </a:xfrm>
          <a:prstGeom prst="curvedConnector2">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0" name="Curved Connector 119"/>
          <p:cNvCxnSpPr>
            <a:stCxn id="191" idx="2"/>
            <a:endCxn id="179" idx="1"/>
          </p:cNvCxnSpPr>
          <p:nvPr/>
        </p:nvCxnSpPr>
        <p:spPr>
          <a:xfrm rot="16200000" flipH="1">
            <a:off x="7449631" y="4576670"/>
            <a:ext cx="466376" cy="541121"/>
          </a:xfrm>
          <a:prstGeom prst="curvedConnector2">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1" name="Curved Connector 120"/>
          <p:cNvCxnSpPr>
            <a:stCxn id="185" idx="2"/>
          </p:cNvCxnSpPr>
          <p:nvPr/>
        </p:nvCxnSpPr>
        <p:spPr>
          <a:xfrm rot="16200000" flipH="1">
            <a:off x="8192518" y="4056361"/>
            <a:ext cx="362121" cy="562006"/>
          </a:xfrm>
          <a:prstGeom prst="curvedConnector2">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2" name="Curved Connector 121"/>
          <p:cNvCxnSpPr>
            <a:stCxn id="179" idx="3"/>
            <a:endCxn id="169" idx="2"/>
          </p:cNvCxnSpPr>
          <p:nvPr/>
        </p:nvCxnSpPr>
        <p:spPr>
          <a:xfrm flipV="1">
            <a:off x="8231767" y="4638176"/>
            <a:ext cx="580223" cy="442242"/>
          </a:xfrm>
          <a:prstGeom prst="curvedConnector2">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3" name="Curved Connector 122"/>
          <p:cNvCxnSpPr>
            <a:stCxn id="161" idx="2"/>
          </p:cNvCxnSpPr>
          <p:nvPr/>
        </p:nvCxnSpPr>
        <p:spPr>
          <a:xfrm rot="5400000">
            <a:off x="9061051" y="4095686"/>
            <a:ext cx="369841" cy="491076"/>
          </a:xfrm>
          <a:prstGeom prst="curvedConnector2">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24" name="Curved Connector 123"/>
          <p:cNvCxnSpPr>
            <a:stCxn id="169" idx="2"/>
          </p:cNvCxnSpPr>
          <p:nvPr/>
        </p:nvCxnSpPr>
        <p:spPr>
          <a:xfrm rot="16200000" flipH="1">
            <a:off x="8861031" y="4589134"/>
            <a:ext cx="442242" cy="540324"/>
          </a:xfrm>
          <a:prstGeom prst="curvedConnector2">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5" name="Curved Connector 124"/>
          <p:cNvCxnSpPr>
            <a:stCxn id="148" idx="3"/>
            <a:endCxn id="188" idx="2"/>
          </p:cNvCxnSpPr>
          <p:nvPr/>
        </p:nvCxnSpPr>
        <p:spPr>
          <a:xfrm flipV="1">
            <a:off x="9630702" y="4570142"/>
            <a:ext cx="581018" cy="437874"/>
          </a:xfrm>
          <a:prstGeom prst="curvedConnector2">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grpSp>
        <p:nvGrpSpPr>
          <p:cNvPr id="126" name="Group 125"/>
          <p:cNvGrpSpPr/>
          <p:nvPr/>
        </p:nvGrpSpPr>
        <p:grpSpPr>
          <a:xfrm>
            <a:off x="8672794" y="4054371"/>
            <a:ext cx="278388" cy="316036"/>
            <a:chOff x="5557491" y="3487278"/>
            <a:chExt cx="861485" cy="977989"/>
          </a:xfrm>
        </p:grpSpPr>
        <p:grpSp>
          <p:nvGrpSpPr>
            <p:cNvPr id="134" name="Group 133"/>
            <p:cNvGrpSpPr/>
            <p:nvPr/>
          </p:nvGrpSpPr>
          <p:grpSpPr>
            <a:xfrm>
              <a:off x="5557492" y="3908347"/>
              <a:ext cx="861484" cy="556920"/>
              <a:chOff x="3557242" y="4688439"/>
              <a:chExt cx="861484" cy="556920"/>
            </a:xfrm>
          </p:grpSpPr>
          <p:pic>
            <p:nvPicPr>
              <p:cNvPr id="140" name="Picture 139"/>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143" name="Picture 142"/>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145" name="Picture 144"/>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nvGrpSpPr>
            <p:cNvPr id="135" name="Group 134"/>
            <p:cNvGrpSpPr/>
            <p:nvPr/>
          </p:nvGrpSpPr>
          <p:grpSpPr>
            <a:xfrm>
              <a:off x="5557491" y="3487278"/>
              <a:ext cx="861484" cy="556920"/>
              <a:chOff x="3557242" y="4688439"/>
              <a:chExt cx="861484" cy="556920"/>
            </a:xfrm>
          </p:grpSpPr>
          <p:pic>
            <p:nvPicPr>
              <p:cNvPr id="136" name="Picture 135"/>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3" y="4960141"/>
                <a:ext cx="861483" cy="285218"/>
              </a:xfrm>
              <a:prstGeom prst="rect">
                <a:avLst/>
              </a:prstGeom>
            </p:spPr>
          </p:pic>
          <p:pic>
            <p:nvPicPr>
              <p:cNvPr id="137" name="Picture 136"/>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3" y="4817532"/>
                <a:ext cx="861483" cy="285218"/>
              </a:xfrm>
              <a:prstGeom prst="rect">
                <a:avLst/>
              </a:prstGeom>
            </p:spPr>
          </p:pic>
          <p:pic>
            <p:nvPicPr>
              <p:cNvPr id="139" name="Picture 138"/>
              <p:cNvPicPr>
                <a:picLocks noChangeAspect="1"/>
              </p:cNvPicPr>
              <p:nvPr/>
            </p:nvPicPr>
            <p:blipFill rotWithShape="1">
              <a:blip r:embed="rId4" cstate="print">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a:off x="3557242" y="4688439"/>
                <a:ext cx="861483" cy="285218"/>
              </a:xfrm>
              <a:prstGeom prst="rect">
                <a:avLst/>
              </a:prstGeom>
            </p:spPr>
          </p:pic>
        </p:grpSp>
      </p:grpSp>
      <p:cxnSp>
        <p:nvCxnSpPr>
          <p:cNvPr id="127" name="Curved Connector 126"/>
          <p:cNvCxnSpPr>
            <a:stCxn id="177" idx="2"/>
            <a:endCxn id="153" idx="2"/>
          </p:cNvCxnSpPr>
          <p:nvPr/>
        </p:nvCxnSpPr>
        <p:spPr>
          <a:xfrm rot="5400000" flipH="1" flipV="1">
            <a:off x="8779974" y="4502767"/>
            <a:ext cx="24134" cy="1398935"/>
          </a:xfrm>
          <a:prstGeom prst="curvedConnector3">
            <a:avLst>
              <a:gd name="adj1" fmla="val -1617152"/>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28" name="Curved Connector 127"/>
          <p:cNvCxnSpPr>
            <a:stCxn id="161" idx="2"/>
            <a:endCxn id="152" idx="0"/>
          </p:cNvCxnSpPr>
          <p:nvPr/>
        </p:nvCxnSpPr>
        <p:spPr>
          <a:xfrm rot="5400000">
            <a:off x="9132594" y="4515217"/>
            <a:ext cx="717828" cy="1"/>
          </a:xfrm>
          <a:prstGeom prst="curvedConnector3">
            <a:avLst>
              <a:gd name="adj1" fmla="val 50000"/>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32" name="Picture 131"/>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10852712" y="5097999"/>
            <a:ext cx="278387" cy="92168"/>
          </a:xfrm>
          <a:prstGeom prst="rect">
            <a:avLst/>
          </a:prstGeom>
        </p:spPr>
      </p:pic>
      <p:cxnSp>
        <p:nvCxnSpPr>
          <p:cNvPr id="133" name="Curved Connector 132"/>
          <p:cNvCxnSpPr>
            <a:stCxn id="97" idx="2"/>
            <a:endCxn id="132" idx="3"/>
          </p:cNvCxnSpPr>
          <p:nvPr/>
        </p:nvCxnSpPr>
        <p:spPr>
          <a:xfrm rot="16200000" flipH="1">
            <a:off x="10939126" y="4952110"/>
            <a:ext cx="244752" cy="139194"/>
          </a:xfrm>
          <a:prstGeom prst="curvedConnector4">
            <a:avLst>
              <a:gd name="adj1" fmla="val 40585"/>
              <a:gd name="adj2" fmla="val 287754"/>
            </a:avLst>
          </a:prstGeom>
          <a:ln>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69992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682</TotalTime>
  <Words>71</Words>
  <Application>Microsoft Office PowerPoint</Application>
  <PresentationFormat>Widescreen</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Sargent</dc:creator>
  <cp:lastModifiedBy>D Hillyard</cp:lastModifiedBy>
  <cp:revision>88</cp:revision>
  <dcterms:created xsi:type="dcterms:W3CDTF">2014-10-30T19:23:19Z</dcterms:created>
  <dcterms:modified xsi:type="dcterms:W3CDTF">2016-02-20T13:03:27Z</dcterms:modified>
</cp:coreProperties>
</file>