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84" autoAdjust="0"/>
    <p:restoredTop sz="94660"/>
  </p:normalViewPr>
  <p:slideViewPr>
    <p:cSldViewPr snapToGrid="0">
      <p:cViewPr varScale="1">
        <p:scale>
          <a:sx n="72" d="100"/>
          <a:sy n="72" d="100"/>
        </p:scale>
        <p:origin x="71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04/01/2021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04/01/2021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04/01/2021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04/01/2021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04/01/2021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04/01/2021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04/01/2021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04/01/2021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04/01/2021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04/01/2021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04/01/2021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8"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04/01/2021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raceroute-online.com/" TargetMode="External"/><Relationship Id="rId2" Type="http://schemas.openxmlformats.org/officeDocument/2006/relationships/hyperlink" Target="http://www.bbc.co.uk/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walmart.com/" TargetMode="External"/><Relationship Id="rId4" Type="http://schemas.openxmlformats.org/officeDocument/2006/relationships/hyperlink" Target="https://iplocation.com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Internet structure: -The TCP/IP Stack -DNS -Protocol layering -LANs and WANs -Packet and circuit switching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Networks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360358"/>
            <a:ext cx="11950311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 sz="1600" dirty="0"/>
              <a:t>A British tourist is visiting New York and Newark, New Jersey.  They want to find out what’s happening back in the UK in the news by visiting the BBC news website: </a:t>
            </a:r>
            <a:r>
              <a:rPr lang="en-GB" sz="1600" dirty="0">
                <a:hlinkClick r:id="rId2"/>
              </a:rPr>
              <a:t>www.bbc.co.uk</a:t>
            </a:r>
            <a:r>
              <a:rPr lang="en-GB" sz="1600" dirty="0"/>
              <a:t>.  Trace the route that a request packet might take from Newark to the BBC servers.  </a:t>
            </a:r>
            <a:br>
              <a:rPr lang="en-GB" sz="1600" dirty="0"/>
            </a:br>
            <a:r>
              <a:rPr lang="en-GB" sz="1600" dirty="0"/>
              <a:t>Draw this route on a map of the world.</a:t>
            </a:r>
          </a:p>
          <a:p>
            <a:pPr marL="342900" indent="-342900">
              <a:buAutoNum type="arabicPeriod"/>
            </a:pPr>
            <a:endParaRPr lang="en-GB" sz="1600" dirty="0"/>
          </a:p>
          <a:p>
            <a:pPr marL="800100" lvl="1" indent="-342900">
              <a:buFont typeface="+mj-lt"/>
              <a:buAutoNum type="alphaLcParenR"/>
            </a:pPr>
            <a:r>
              <a:rPr lang="en-GB" sz="1600" dirty="0"/>
              <a:t>Enter bbc.co.uk into </a:t>
            </a:r>
            <a:r>
              <a:rPr lang="en-GB" sz="1600" dirty="0">
                <a:hlinkClick r:id="rId3"/>
              </a:rPr>
              <a:t>https://traceroute-online.com/</a:t>
            </a:r>
            <a:r>
              <a:rPr lang="en-GB" sz="1600" dirty="0"/>
              <a:t> to see the route.</a:t>
            </a:r>
            <a:br>
              <a:rPr lang="en-GB" sz="1600" dirty="0"/>
            </a:br>
            <a:r>
              <a:rPr lang="en-GB" sz="1600" dirty="0"/>
              <a:t>	</a:t>
            </a:r>
            <a:r>
              <a:rPr lang="en-GB" sz="1200" dirty="0"/>
              <a:t>Note the map that you might get from these online tools may not be accurate.  You can create a more accurate map yourself:</a:t>
            </a:r>
            <a:br>
              <a:rPr lang="en-GB" sz="1200" dirty="0"/>
            </a:br>
            <a:endParaRPr lang="en-GB" sz="1600" dirty="0"/>
          </a:p>
          <a:p>
            <a:pPr marL="800100" lvl="1" indent="-342900">
              <a:buFont typeface="+mj-lt"/>
              <a:buAutoNum type="alphaLcParenR"/>
            </a:pPr>
            <a:r>
              <a:rPr lang="en-GB" sz="1600" dirty="0"/>
              <a:t>Enter each of the IP addresses from the route into </a:t>
            </a:r>
            <a:r>
              <a:rPr lang="en-GB" sz="1600" dirty="0">
                <a:hlinkClick r:id="rId4"/>
              </a:rPr>
              <a:t>https://iplocation.com/</a:t>
            </a:r>
            <a:r>
              <a:rPr lang="en-GB" sz="1600" dirty="0"/>
              <a:t> this will show you precisely where that IP address is located in the world.  Use the zoom tool to zoom out to see the bigger picture.</a:t>
            </a:r>
            <a:br>
              <a:rPr lang="en-GB" sz="1600" dirty="0"/>
            </a:br>
            <a:endParaRPr lang="en-GB" sz="1600" dirty="0"/>
          </a:p>
          <a:p>
            <a:pPr marL="800100" lvl="1" indent="-342900">
              <a:buFont typeface="+mj-lt"/>
              <a:buAutoNum type="alphaLcParenR"/>
            </a:pPr>
            <a:r>
              <a:rPr lang="en-GB" sz="1600" dirty="0"/>
              <a:t>Plot this on a plain map of the world, numbering each step.</a:t>
            </a:r>
            <a:br>
              <a:rPr lang="en-GB" sz="1600" dirty="0"/>
            </a:br>
            <a:endParaRPr lang="en-GB" sz="1600" dirty="0"/>
          </a:p>
          <a:p>
            <a:pPr marL="800100" lvl="1" indent="-342900">
              <a:buFont typeface="+mj-lt"/>
              <a:buAutoNum type="alphaLcParenR"/>
            </a:pPr>
            <a:r>
              <a:rPr lang="en-GB" sz="1600" dirty="0"/>
              <a:t>Use curved lines to join up the dots as the route will be easier to see if some lines overlap.</a:t>
            </a:r>
          </a:p>
          <a:p>
            <a:pPr marL="800100" lvl="1" indent="-342900">
              <a:buFont typeface="+mj-lt"/>
              <a:buAutoNum type="alphaLcParenR"/>
            </a:pPr>
            <a:endParaRPr lang="en-GB" sz="1600" dirty="0"/>
          </a:p>
          <a:p>
            <a:pPr lvl="1"/>
            <a:endParaRPr lang="en-GB" sz="1600" dirty="0"/>
          </a:p>
          <a:p>
            <a:pPr lvl="1"/>
            <a:r>
              <a:rPr lang="en-GB" sz="1600" dirty="0"/>
              <a:t>Can you use CMD to trace your own retrieval of a website?</a:t>
            </a:r>
          </a:p>
          <a:p>
            <a:pPr lvl="1"/>
            <a:endParaRPr lang="en-GB" sz="1600" dirty="0"/>
          </a:p>
          <a:p>
            <a:pPr lvl="1"/>
            <a:r>
              <a:rPr lang="en-GB" sz="1600" dirty="0"/>
              <a:t>Use tracert </a:t>
            </a:r>
            <a:r>
              <a:rPr lang="en-GB" sz="1600" dirty="0">
                <a:hlinkClick r:id="rId5"/>
              </a:rPr>
              <a:t>www.Walmart.com</a:t>
            </a:r>
            <a:r>
              <a:rPr lang="en-GB" sz="1600" dirty="0"/>
              <a:t> </a:t>
            </a:r>
            <a:r>
              <a:rPr lang="en-GB" sz="1600"/>
              <a:t>to practice…</a:t>
            </a:r>
            <a:endParaRPr lang="en-GB" sz="1600" dirty="0"/>
          </a:p>
          <a:p>
            <a:pPr marL="342900" indent="-342900">
              <a:buAutoNum type="arabicPeriod"/>
            </a:pP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29869992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Internet structure: -The TCP/IP Stack -DNS -Protocol layering -LANs and WANs -Packet and circuit switching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Networks</a:t>
            </a:r>
            <a:endParaRPr lang="en-GB" sz="2400" dirty="0">
              <a:solidFill>
                <a:srgbClr val="C0000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5467" y="1767792"/>
            <a:ext cx="10058400" cy="4654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97239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632</TotalTime>
  <Words>267</Words>
  <Application>Microsoft Office PowerPoint</Application>
  <PresentationFormat>Widescreen</PresentationFormat>
  <Paragraphs>15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Mrs Lofthouse</cp:lastModifiedBy>
  <cp:revision>75</cp:revision>
  <dcterms:created xsi:type="dcterms:W3CDTF">2014-10-30T19:23:19Z</dcterms:created>
  <dcterms:modified xsi:type="dcterms:W3CDTF">2021-01-04T11:34:54Z</dcterms:modified>
</cp:coreProperties>
</file>