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Hillyard" initials="DH" lastIdx="2" clrIdx="0">
    <p:extLst>
      <p:ext uri="{19B8F6BF-5375-455C-9EA6-DF929625EA0E}">
        <p15:presenceInfo xmlns:p15="http://schemas.microsoft.com/office/powerpoint/2012/main" userId="7e93cd5e9b5c67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Bitwise manipulation and masks: shifts, combining with AND, OR, and XOR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779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Find out what the Russian peasant algorithm is, and show how logical bit shifting can be used to solve 146 * 6 in binary.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39712"/>
              </p:ext>
            </p:extLst>
          </p:nvPr>
        </p:nvGraphicFramePr>
        <p:xfrm>
          <a:off x="203200" y="2064692"/>
          <a:ext cx="4455064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6883">
                  <a:extLst>
                    <a:ext uri="{9D8B030D-6E8A-4147-A177-3AD203B41FA5}">
                      <a16:colId xmlns:a16="http://schemas.microsoft.com/office/drawing/2014/main" xmlns="" val="781568942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3254869089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3882927747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4183547675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172922809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1232285992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4009322276"/>
                    </a:ext>
                  </a:extLst>
                </a:gridCol>
                <a:gridCol w="556883">
                  <a:extLst>
                    <a:ext uri="{9D8B030D-6E8A-4147-A177-3AD203B41FA5}">
                      <a16:colId xmlns:a16="http://schemas.microsoft.com/office/drawing/2014/main" xmlns="" val="2707701219"/>
                    </a:ext>
                  </a:extLst>
                </a:gridCol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6262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6452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432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3904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50327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8587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7724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86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8392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642812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458216"/>
              </p:ext>
            </p:extLst>
          </p:nvPr>
        </p:nvGraphicFramePr>
        <p:xfrm>
          <a:off x="6515821" y="2064692"/>
          <a:ext cx="537138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7138">
                  <a:extLst>
                    <a:ext uri="{9D8B030D-6E8A-4147-A177-3AD203B41FA5}">
                      <a16:colId xmlns:a16="http://schemas.microsoft.com/office/drawing/2014/main" xmlns="" val="602799290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1034951611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762198129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1476239628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1324743239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1975861419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3034606450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99012122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1373928323"/>
                    </a:ext>
                  </a:extLst>
                </a:gridCol>
                <a:gridCol w="537138">
                  <a:extLst>
                    <a:ext uri="{9D8B030D-6E8A-4147-A177-3AD203B41FA5}">
                      <a16:colId xmlns:a16="http://schemas.microsoft.com/office/drawing/2014/main" xmlns="" val="3316755605"/>
                    </a:ext>
                  </a:extLst>
                </a:gridCol>
              </a:tblGrid>
              <a:tr h="370840">
                <a:tc gridSpan="10"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3446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4650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0454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5183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0818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0216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0337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7869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33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5885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838562031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4750870" y="2444158"/>
            <a:ext cx="1641304" cy="3450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Number line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766391" y="5798875"/>
            <a:ext cx="1641304" cy="3450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Bitwise manipulation and masks: shifts, combining with AND, OR, and XOR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Show how a bitwise OR mask of 00100000 can be used to convert an upper case letter to a lower case letter.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08553"/>
              </p:ext>
            </p:extLst>
          </p:nvPr>
        </p:nvGraphicFramePr>
        <p:xfrm>
          <a:off x="1695570" y="2134397"/>
          <a:ext cx="8127999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xmlns="" val="8861776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256225452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349977052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199752465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207560921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385761544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130425876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71562138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415021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Letter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0684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ASCII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753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Mask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421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2733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Letter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316073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77" y="4193804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Show how a bitwise AND mask of 01011111 can be used to convert an upper case letter to a lower case letter.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38841"/>
              </p:ext>
            </p:extLst>
          </p:nvPr>
        </p:nvGraphicFramePr>
        <p:xfrm>
          <a:off x="1695569" y="4768343"/>
          <a:ext cx="8127999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xmlns="" val="8861776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256225452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349977052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199752465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207560921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385761544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130425876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71562138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xmlns="" val="415021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Letter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0684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ASCII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753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Mask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421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2733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Letter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3160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77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125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89</cp:revision>
  <dcterms:created xsi:type="dcterms:W3CDTF">2014-10-30T19:23:19Z</dcterms:created>
  <dcterms:modified xsi:type="dcterms:W3CDTF">2016-11-21T13:32:45Z</dcterms:modified>
</cp:coreProperties>
</file>