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24" r:id="rId26"/>
    <p:sldId id="352" r:id="rId27"/>
    <p:sldId id="355" r:id="rId28"/>
    <p:sldId id="353" r:id="rId29"/>
    <p:sldId id="351" r:id="rId30"/>
    <p:sldId id="356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58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70" r:id="rId64"/>
    <p:sldId id="392" r:id="rId65"/>
    <p:sldId id="393" r:id="rId66"/>
    <p:sldId id="394" r:id="rId67"/>
    <p:sldId id="260" r:id="rId68"/>
    <p:sldId id="28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FF7C80"/>
    <a:srgbClr val="FFFFFF"/>
    <a:srgbClr val="97979B"/>
    <a:srgbClr val="F9F9F9"/>
    <a:srgbClr val="F9F9FA"/>
    <a:srgbClr val="FFF2CC"/>
    <a:srgbClr val="F8D7CD"/>
    <a:srgbClr val="FCECE8"/>
    <a:srgbClr val="AC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6085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4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SLR13 Data types | Bitwise manipulation and masks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Bitwise manipulation and masks: </a:t>
            </a:r>
            <a:br>
              <a:rPr lang="en-GB" sz="3200" dirty="0">
                <a:solidFill>
                  <a:srgbClr val="C00000"/>
                </a:solidFill>
              </a:rPr>
            </a:br>
            <a:r>
              <a:rPr lang="en-GB" sz="3200" dirty="0">
                <a:solidFill>
                  <a:srgbClr val="C00000"/>
                </a:solidFill>
              </a:rPr>
              <a:t>Shifts combined with AND, OR, and XOR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67176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2B700A-5392-4E1A-A1F6-6CB005999657}"/>
              </a:ext>
            </a:extLst>
          </p:cNvPr>
          <p:cNvCxnSpPr>
            <a:cxnSpLocks/>
          </p:cNvCxnSpPr>
          <p:nvPr/>
        </p:nvCxnSpPr>
        <p:spPr>
          <a:xfrm flipH="1">
            <a:off x="6265069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2">
            <a:hlinkClick r:id="" action="ppaction://media"/>
            <a:extLst>
              <a:ext uri="{FF2B5EF4-FFF2-40B4-BE49-F238E27FC236}">
                <a16:creationId xmlns:a16="http://schemas.microsoft.com/office/drawing/2014/main" id="{389573E3-10A6-40B4-A0BE-50B0F212B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17874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5" name="Audio 2">
            <a:hlinkClick r:id="" action="ppaction://media"/>
            <a:extLst>
              <a:ext uri="{FF2B5EF4-FFF2-40B4-BE49-F238E27FC236}">
                <a16:creationId xmlns:a16="http://schemas.microsoft.com/office/drawing/2014/main" id="{A2383200-DEA7-4716-84AC-83903A5C42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E6BDC-6AAD-4F56-91EA-1510FA54E09C}"/>
              </a:ext>
            </a:extLst>
          </p:cNvPr>
          <p:cNvSpPr txBox="1"/>
          <p:nvPr/>
        </p:nvSpPr>
        <p:spPr>
          <a:xfrm>
            <a:off x="6885432" y="25864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2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performing a 1-bit left shift, 22 has become 44 – we have multiplied the original number by 2.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don’t have to left shift by only one place – you could left shift two or more places, but the principle remains the same.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Just remember to: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Shift all bits the required number of places.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Remove any bits that shift off the left side.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Pad from the right.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28572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44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5" name="Graphic 4" descr="Add">
            <a:extLst>
              <a:ext uri="{FF2B5EF4-FFF2-40B4-BE49-F238E27FC236}">
                <a16:creationId xmlns:a16="http://schemas.microsoft.com/office/drawing/2014/main" id="{78327FDA-5DDB-4553-9ACD-3AC1FA68B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1813" y="3362224"/>
            <a:ext cx="461739" cy="461739"/>
          </a:xfrm>
          <a:prstGeom prst="rect">
            <a:avLst/>
          </a:prstGeom>
        </p:spPr>
      </p:pic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E5FA2E56-A57E-4F45-B1C0-9F49337E2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989" y="3362224"/>
            <a:ext cx="461739" cy="461739"/>
          </a:xfrm>
          <a:prstGeom prst="rect">
            <a:avLst/>
          </a:prstGeom>
        </p:spPr>
      </p:pic>
      <p:pic>
        <p:nvPicPr>
          <p:cNvPr id="8" name="Audio 2">
            <a:hlinkClick r:id="" action="ppaction://media"/>
            <a:extLst>
              <a:ext uri="{FF2B5EF4-FFF2-40B4-BE49-F238E27FC236}">
                <a16:creationId xmlns:a16="http://schemas.microsoft.com/office/drawing/2014/main" id="{A0144DD0-FF3F-4443-B0C7-88942B51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53897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5" name="Audio 2">
            <a:hlinkClick r:id="" action="ppaction://media"/>
            <a:extLst>
              <a:ext uri="{FF2B5EF4-FFF2-40B4-BE49-F238E27FC236}">
                <a16:creationId xmlns:a16="http://schemas.microsoft.com/office/drawing/2014/main" id="{27D4D741-961B-4E15-86CB-0F3BA716B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20088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9AD1D4-98AF-40B6-96F1-F1895616BE61}"/>
              </a:ext>
            </a:extLst>
          </p:cNvPr>
          <p:cNvCxnSpPr>
            <a:cxnSpLocks/>
          </p:cNvCxnSpPr>
          <p:nvPr/>
        </p:nvCxnSpPr>
        <p:spPr>
          <a:xfrm>
            <a:off x="952405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EA55F7EA-0DAA-405D-BDD0-55CDEC459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44157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F1A93C-7CC3-4A73-8BC8-1182B01505CF}"/>
              </a:ext>
            </a:extLst>
          </p:cNvPr>
          <p:cNvCxnSpPr>
            <a:cxnSpLocks/>
          </p:cNvCxnSpPr>
          <p:nvPr/>
        </p:nvCxnSpPr>
        <p:spPr>
          <a:xfrm>
            <a:off x="1839373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AF4C9768-F4D9-4C0C-A4D3-7D8400065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47968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9341A9-2AB1-4320-A219-C6884624A935}"/>
              </a:ext>
            </a:extLst>
          </p:cNvPr>
          <p:cNvCxnSpPr>
            <a:cxnSpLocks/>
          </p:cNvCxnSpPr>
          <p:nvPr/>
        </p:nvCxnSpPr>
        <p:spPr>
          <a:xfrm>
            <a:off x="2717197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1DE8E73E-A50E-4588-B98C-1B9E93FC6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97019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4352BE-D839-487A-B604-6BD26721EF33}"/>
              </a:ext>
            </a:extLst>
          </p:cNvPr>
          <p:cNvCxnSpPr>
            <a:cxnSpLocks/>
          </p:cNvCxnSpPr>
          <p:nvPr/>
        </p:nvCxnSpPr>
        <p:spPr>
          <a:xfrm>
            <a:off x="3613309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B8C19DB3-CC5C-4120-A7CB-8FB5F8EB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36083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28F9B8-41A5-4076-92F1-BFDA02CD8713}"/>
              </a:ext>
            </a:extLst>
          </p:cNvPr>
          <p:cNvCxnSpPr>
            <a:cxnSpLocks/>
          </p:cNvCxnSpPr>
          <p:nvPr/>
        </p:nvCxnSpPr>
        <p:spPr>
          <a:xfrm>
            <a:off x="4491133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BEE95100-8228-48A7-AE31-2900039B4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12114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12BCC2-A9D0-496E-AB25-A2FE9A04C23B}"/>
              </a:ext>
            </a:extLst>
          </p:cNvPr>
          <p:cNvCxnSpPr>
            <a:cxnSpLocks/>
          </p:cNvCxnSpPr>
          <p:nvPr/>
        </p:nvCxnSpPr>
        <p:spPr>
          <a:xfrm>
            <a:off x="5378101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3D023330-A417-47C1-9972-0DA07A27B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7089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10" name="Audio 3">
            <a:hlinkClick r:id="" action="ppaction://media"/>
            <a:extLst>
              <a:ext uri="{FF2B5EF4-FFF2-40B4-BE49-F238E27FC236}">
                <a16:creationId xmlns:a16="http://schemas.microsoft.com/office/drawing/2014/main" id="{29969CF5-1FD5-478C-B698-0B7FD9BE2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73702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1D372E-6F1A-4AEC-AAB2-2624E4B83256}"/>
              </a:ext>
            </a:extLst>
          </p:cNvPr>
          <p:cNvCxnSpPr>
            <a:cxnSpLocks/>
          </p:cNvCxnSpPr>
          <p:nvPr/>
        </p:nvCxnSpPr>
        <p:spPr>
          <a:xfrm>
            <a:off x="6274213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4D39C1B7-88FE-41A7-811A-11C84D0AB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05474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650BE4-3E66-423A-A9D0-1C5DB8517F69}"/>
              </a:ext>
            </a:extLst>
          </p:cNvPr>
          <p:cNvCxnSpPr>
            <a:cxnSpLocks/>
          </p:cNvCxnSpPr>
          <p:nvPr/>
        </p:nvCxnSpPr>
        <p:spPr>
          <a:xfrm>
            <a:off x="7243477" y="2222087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3">
            <a:hlinkClick r:id="" action="ppaction://media"/>
            <a:extLst>
              <a:ext uri="{FF2B5EF4-FFF2-40B4-BE49-F238E27FC236}">
                <a16:creationId xmlns:a16="http://schemas.microsoft.com/office/drawing/2014/main" id="{D34BFCFB-2FA5-4FAB-808C-26AF61B5D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right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20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09401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328B234D-B407-4B2D-A2B0-15E3EB5C8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performing a 1-bit right shift, 20 has become 10 – we have divided the original number by 2.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Just like with a left shift, we could right shift by two or more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summary, </a:t>
            </a:r>
            <a:r>
              <a:rPr lang="en-GB" sz="1600" b="1" dirty="0">
                <a:solidFill>
                  <a:schemeClr val="tx1"/>
                </a:solidFill>
              </a:rPr>
              <a:t>logical binary shifts </a:t>
            </a:r>
            <a:r>
              <a:rPr lang="en-GB" sz="1600" dirty="0">
                <a:solidFill>
                  <a:schemeClr val="tx1"/>
                </a:solidFill>
              </a:rPr>
              <a:t>can be used to either multiply or divide binary numbers.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right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59791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E5FA2E56-A57E-4F45-B1C0-9F49337E2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1845" y="3362224"/>
            <a:ext cx="461739" cy="461739"/>
          </a:xfrm>
          <a:prstGeom prst="rect">
            <a:avLst/>
          </a:prstGeom>
        </p:spPr>
      </p:pic>
      <p:pic>
        <p:nvPicPr>
          <p:cNvPr id="8" name="Audio 2">
            <a:hlinkClick r:id="" action="ppaction://media"/>
            <a:extLst>
              <a:ext uri="{FF2B5EF4-FFF2-40B4-BE49-F238E27FC236}">
                <a16:creationId xmlns:a16="http://schemas.microsoft.com/office/drawing/2014/main" id="{3D4DD07B-1740-4C45-9CFE-9CFFB620B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Note that in both examples, the logical shift pads the empty space with a zero – therefore, logical shifts only work with unsigned binary.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5234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shifts vs arithmetic shifts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34DF406-73BA-424A-BD77-17246C508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2394"/>
              </p:ext>
            </p:extLst>
          </p:nvPr>
        </p:nvGraphicFramePr>
        <p:xfrm>
          <a:off x="1090016" y="1503064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EA92775A-A524-40BC-9E40-6D35633D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80535"/>
              </p:ext>
            </p:extLst>
          </p:nvPr>
        </p:nvGraphicFramePr>
        <p:xfrm>
          <a:off x="1090016" y="3797186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D6F15B2-976E-4866-B23C-B046DF362503}"/>
              </a:ext>
            </a:extLst>
          </p:cNvPr>
          <p:cNvGrpSpPr/>
          <p:nvPr/>
        </p:nvGrpSpPr>
        <p:grpSpPr>
          <a:xfrm>
            <a:off x="1610179" y="2523557"/>
            <a:ext cx="5118347" cy="349898"/>
            <a:chOff x="793126" y="2411963"/>
            <a:chExt cx="5118347" cy="3498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DD4C74-19EB-4565-8FD1-AF4B6021196D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6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7DE85-14F2-4C35-AC1D-C6C54B6E7852}"/>
                </a:ext>
              </a:extLst>
            </p:cNvPr>
            <p:cNvCxnSpPr>
              <a:cxnSpLocks/>
            </p:cNvCxnSpPr>
            <p:nvPr/>
          </p:nvCxnSpPr>
          <p:spPr>
            <a:xfrm>
              <a:off x="1560538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06D1E3-ED6E-4740-AC52-22DE3125C37C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22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C7C2F0-1838-4B5C-9C04-E1E5274574C6}"/>
                </a:ext>
              </a:extLst>
            </p:cNvPr>
            <p:cNvCxnSpPr>
              <a:cxnSpLocks/>
            </p:cNvCxnSpPr>
            <p:nvPr/>
          </p:nvCxnSpPr>
          <p:spPr>
            <a:xfrm>
              <a:off x="3126534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453F60B-23A6-4ABB-BD7F-9169B367FC84}"/>
                </a:ext>
              </a:extLst>
            </p:cNvPr>
            <p:cNvCxnSpPr>
              <a:cxnSpLocks/>
            </p:cNvCxnSpPr>
            <p:nvPr/>
          </p:nvCxnSpPr>
          <p:spPr>
            <a:xfrm>
              <a:off x="3876039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FC2EE6-86E0-4AF3-9B0B-033347065D66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51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2F1AC2-C26B-484D-8D31-F01FF430ADA2}"/>
                </a:ext>
              </a:extLst>
            </p:cNvPr>
            <p:cNvCxnSpPr>
              <a:cxnSpLocks/>
            </p:cNvCxnSpPr>
            <p:nvPr/>
          </p:nvCxnSpPr>
          <p:spPr>
            <a:xfrm>
              <a:off x="5416975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39D744-1866-4B92-B91E-1557DF47C18A}"/>
              </a:ext>
            </a:extLst>
          </p:cNvPr>
          <p:cNvGrpSpPr/>
          <p:nvPr/>
        </p:nvGrpSpPr>
        <p:grpSpPr>
          <a:xfrm flipH="1">
            <a:off x="1607198" y="4837549"/>
            <a:ext cx="5118347" cy="349898"/>
            <a:chOff x="793126" y="2411963"/>
            <a:chExt cx="5118347" cy="3498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2EDC7F-404A-41B8-9F0A-CEF73EEF2380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6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4B6250C-BB7B-468B-8516-024CDAC8134A}"/>
                </a:ext>
              </a:extLst>
            </p:cNvPr>
            <p:cNvCxnSpPr>
              <a:cxnSpLocks/>
            </p:cNvCxnSpPr>
            <p:nvPr/>
          </p:nvCxnSpPr>
          <p:spPr>
            <a:xfrm>
              <a:off x="1560538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E65530-D675-4F40-AE34-D8CEF926CE70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22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ADEB9D-944D-4060-B3FD-44C3377DA5CB}"/>
                </a:ext>
              </a:extLst>
            </p:cNvPr>
            <p:cNvCxnSpPr>
              <a:cxnSpLocks/>
            </p:cNvCxnSpPr>
            <p:nvPr/>
          </p:nvCxnSpPr>
          <p:spPr>
            <a:xfrm>
              <a:off x="3126534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98F019-CFBA-453F-A8E9-1643FFDB4B75}"/>
                </a:ext>
              </a:extLst>
            </p:cNvPr>
            <p:cNvCxnSpPr>
              <a:cxnSpLocks/>
            </p:cNvCxnSpPr>
            <p:nvPr/>
          </p:nvCxnSpPr>
          <p:spPr>
            <a:xfrm>
              <a:off x="3876039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FD234B-6FB0-4727-AD9D-4CA348BF2496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51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9C825B-C714-4EC5-894B-F8511AB4A643}"/>
                </a:ext>
              </a:extLst>
            </p:cNvPr>
            <p:cNvCxnSpPr>
              <a:cxnSpLocks/>
            </p:cNvCxnSpPr>
            <p:nvPr/>
          </p:nvCxnSpPr>
          <p:spPr>
            <a:xfrm>
              <a:off x="5416975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0E1978-6169-469C-9BB3-BBC8FE4A1BC5}"/>
              </a:ext>
            </a:extLst>
          </p:cNvPr>
          <p:cNvCxnSpPr>
            <a:cxnSpLocks/>
          </p:cNvCxnSpPr>
          <p:nvPr/>
        </p:nvCxnSpPr>
        <p:spPr>
          <a:xfrm>
            <a:off x="539536" y="2978424"/>
            <a:ext cx="5504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CA6DE6-E1AE-4283-93BD-DF42EC5E38BD}"/>
              </a:ext>
            </a:extLst>
          </p:cNvPr>
          <p:cNvCxnSpPr>
            <a:cxnSpLocks/>
          </p:cNvCxnSpPr>
          <p:nvPr/>
        </p:nvCxnSpPr>
        <p:spPr>
          <a:xfrm flipH="1">
            <a:off x="7242728" y="5279544"/>
            <a:ext cx="5504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04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two’s complement signed binary, the </a:t>
            </a:r>
            <a:r>
              <a:rPr lang="en-GB" sz="1600" b="1" dirty="0">
                <a:solidFill>
                  <a:schemeClr val="tx1"/>
                </a:solidFill>
              </a:rPr>
              <a:t>most significant bit (MSB) </a:t>
            </a:r>
            <a:r>
              <a:rPr lang="en-GB" sz="1600" dirty="0">
                <a:solidFill>
                  <a:schemeClr val="tx1"/>
                </a:solidFill>
              </a:rPr>
              <a:t>is reserved for the sign bit where: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 represents a positive number.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1 represents a negative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60574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shifts vs arithmetic shifts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02E24012-9520-4CD1-BBFF-A17EC77C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87973"/>
              </p:ext>
            </p:extLst>
          </p:nvPr>
        </p:nvGraphicFramePr>
        <p:xfrm>
          <a:off x="587096" y="1484776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pic>
        <p:nvPicPr>
          <p:cNvPr id="5" name="Audio 1">
            <a:hlinkClick r:id="" action="ppaction://media"/>
            <a:extLst>
              <a:ext uri="{FF2B5EF4-FFF2-40B4-BE49-F238E27FC236}">
                <a16:creationId xmlns:a16="http://schemas.microsoft.com/office/drawing/2014/main" id="{6D5AEE07-AA5D-4FE2-8AF5-46D892A4C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two’s complement signed binary, the </a:t>
            </a:r>
            <a:r>
              <a:rPr lang="en-GB" sz="1600" b="1" dirty="0">
                <a:solidFill>
                  <a:schemeClr val="tx1"/>
                </a:solidFill>
              </a:rPr>
              <a:t>most significant bit (MSB) </a:t>
            </a:r>
            <a:r>
              <a:rPr lang="en-GB" sz="1600" dirty="0">
                <a:solidFill>
                  <a:schemeClr val="tx1"/>
                </a:solidFill>
              </a:rPr>
              <a:t>is reserved for the sign bit where: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 represents a positive number.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1 represents a negative number.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this case, a </a:t>
            </a:r>
            <a:r>
              <a:rPr lang="en-GB" sz="1600" b="1" dirty="0">
                <a:solidFill>
                  <a:schemeClr val="tx1"/>
                </a:solidFill>
              </a:rPr>
              <a:t>logical right shift </a:t>
            </a:r>
            <a:r>
              <a:rPr lang="en-GB" sz="1600" dirty="0">
                <a:solidFill>
                  <a:schemeClr val="tx1"/>
                </a:solidFill>
              </a:rPr>
              <a:t>won’t work. The 1 from the </a:t>
            </a:r>
            <a:r>
              <a:rPr lang="en-GB" sz="1600" b="1" dirty="0">
                <a:solidFill>
                  <a:schemeClr val="tx1"/>
                </a:solidFill>
              </a:rPr>
              <a:t>MSB</a:t>
            </a:r>
            <a:r>
              <a:rPr lang="en-GB" sz="1600" dirty="0">
                <a:solidFill>
                  <a:schemeClr val="tx1"/>
                </a:solidFill>
              </a:rPr>
              <a:t> column (which represents -128) will be shifted one place to the right and the space will be filled with a 0, turning the number positive.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60574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shifts vs arithmetic shifts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3011D056-BA7D-4902-874D-76CB57780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22404"/>
              </p:ext>
            </p:extLst>
          </p:nvPr>
        </p:nvGraphicFramePr>
        <p:xfrm>
          <a:off x="587096" y="1484776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934BA7B-9A1B-4E09-9DAC-A876260655CF}"/>
              </a:ext>
            </a:extLst>
          </p:cNvPr>
          <p:cNvGrpSpPr/>
          <p:nvPr/>
        </p:nvGrpSpPr>
        <p:grpSpPr>
          <a:xfrm>
            <a:off x="1107259" y="2505269"/>
            <a:ext cx="5118347" cy="349898"/>
            <a:chOff x="793126" y="2411963"/>
            <a:chExt cx="5118347" cy="34989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A8E80D-2014-4DD4-94B7-D30CAB895113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6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7E041B-362E-49E0-9CA4-473D24CA8614}"/>
                </a:ext>
              </a:extLst>
            </p:cNvPr>
            <p:cNvCxnSpPr>
              <a:cxnSpLocks/>
            </p:cNvCxnSpPr>
            <p:nvPr/>
          </p:nvCxnSpPr>
          <p:spPr>
            <a:xfrm>
              <a:off x="1560538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C676B5C-C2C4-49F9-BB45-E9A195818136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22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AF2229-7515-43E4-BAE0-73DD1D79B1F4}"/>
                </a:ext>
              </a:extLst>
            </p:cNvPr>
            <p:cNvCxnSpPr>
              <a:cxnSpLocks/>
            </p:cNvCxnSpPr>
            <p:nvPr/>
          </p:nvCxnSpPr>
          <p:spPr>
            <a:xfrm>
              <a:off x="3126534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F07221-F437-4FD6-8FE1-CA234F9CCB12}"/>
                </a:ext>
              </a:extLst>
            </p:cNvPr>
            <p:cNvCxnSpPr>
              <a:cxnSpLocks/>
            </p:cNvCxnSpPr>
            <p:nvPr/>
          </p:nvCxnSpPr>
          <p:spPr>
            <a:xfrm>
              <a:off x="3876039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3EAC69B-7992-4FE2-AB0B-8D125DD0A5C8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51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8F93AD-16A6-4A87-8685-980CAE9FD84A}"/>
                </a:ext>
              </a:extLst>
            </p:cNvPr>
            <p:cNvCxnSpPr>
              <a:cxnSpLocks/>
            </p:cNvCxnSpPr>
            <p:nvPr/>
          </p:nvCxnSpPr>
          <p:spPr>
            <a:xfrm>
              <a:off x="5416975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E90309-BED4-41B7-93CE-2F282F4630C7}"/>
              </a:ext>
            </a:extLst>
          </p:cNvPr>
          <p:cNvCxnSpPr>
            <a:cxnSpLocks/>
          </p:cNvCxnSpPr>
          <p:nvPr/>
        </p:nvCxnSpPr>
        <p:spPr>
          <a:xfrm>
            <a:off x="36616" y="2960136"/>
            <a:ext cx="5504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">
            <a:hlinkClick r:id="" action="ppaction://media"/>
            <a:extLst>
              <a:ext uri="{FF2B5EF4-FFF2-40B4-BE49-F238E27FC236}">
                <a16:creationId xmlns:a16="http://schemas.microsoft.com/office/drawing/2014/main" id="{6D80396B-0C82-47D0-A2E2-905869E97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two’s complement signed binary, the </a:t>
            </a:r>
            <a:r>
              <a:rPr lang="en-GB" sz="1600" b="1" dirty="0">
                <a:solidFill>
                  <a:schemeClr val="tx1"/>
                </a:solidFill>
              </a:rPr>
              <a:t>most significant bit (MSB) </a:t>
            </a:r>
            <a:r>
              <a:rPr lang="en-GB" sz="1600" dirty="0">
                <a:solidFill>
                  <a:schemeClr val="tx1"/>
                </a:solidFill>
              </a:rPr>
              <a:t>is reserved for the sign bit where: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0 represents a positive number.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1 represents a negative number.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this case, a </a:t>
            </a:r>
            <a:r>
              <a:rPr lang="en-GB" sz="1600" b="1" dirty="0">
                <a:solidFill>
                  <a:schemeClr val="tx1"/>
                </a:solidFill>
              </a:rPr>
              <a:t>logical right shift </a:t>
            </a:r>
            <a:r>
              <a:rPr lang="en-GB" sz="1600" dirty="0">
                <a:solidFill>
                  <a:schemeClr val="tx1"/>
                </a:solidFill>
              </a:rPr>
              <a:t>won’t work. The 1 from the </a:t>
            </a:r>
            <a:r>
              <a:rPr lang="en-GB" sz="1600" b="1" dirty="0">
                <a:solidFill>
                  <a:schemeClr val="tx1"/>
                </a:solidFill>
              </a:rPr>
              <a:t>MSB</a:t>
            </a:r>
            <a:r>
              <a:rPr lang="en-GB" sz="1600" dirty="0">
                <a:solidFill>
                  <a:schemeClr val="tx1"/>
                </a:solidFill>
              </a:rPr>
              <a:t> column (which represents -128) will be shifted one place to the right and the space will be filled with a 0, turning the number positive.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However, if we use an </a:t>
            </a:r>
            <a:r>
              <a:rPr lang="en-GB" sz="1600" b="1" dirty="0">
                <a:solidFill>
                  <a:schemeClr val="tx1"/>
                </a:solidFill>
              </a:rPr>
              <a:t>arithmetic right shift</a:t>
            </a:r>
            <a:r>
              <a:rPr lang="en-GB" sz="1600" dirty="0">
                <a:solidFill>
                  <a:schemeClr val="tx1"/>
                </a:solidFill>
              </a:rPr>
              <a:t>, the vacant </a:t>
            </a:r>
            <a:r>
              <a:rPr lang="en-GB" sz="1600" b="1" dirty="0">
                <a:solidFill>
                  <a:schemeClr val="tx1"/>
                </a:solidFill>
              </a:rPr>
              <a:t>MSB</a:t>
            </a:r>
            <a:r>
              <a:rPr lang="en-GB" sz="1600" dirty="0">
                <a:solidFill>
                  <a:schemeClr val="tx1"/>
                </a:solidFill>
              </a:rPr>
              <a:t> is filled with the value of the previous </a:t>
            </a:r>
            <a:r>
              <a:rPr lang="en-GB" sz="1600" b="1" dirty="0">
                <a:solidFill>
                  <a:schemeClr val="tx1"/>
                </a:solidFill>
              </a:rPr>
              <a:t>MSB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605747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shifts vs arithmetic shifts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3011D056-BA7D-4902-874D-76CB5778079D}"/>
              </a:ext>
            </a:extLst>
          </p:cNvPr>
          <p:cNvGraphicFramePr>
            <a:graphicFrameLocks noGrp="1"/>
          </p:cNvGraphicFramePr>
          <p:nvPr/>
        </p:nvGraphicFramePr>
        <p:xfrm>
          <a:off x="587096" y="1484776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934BA7B-9A1B-4E09-9DAC-A876260655CF}"/>
              </a:ext>
            </a:extLst>
          </p:cNvPr>
          <p:cNvGrpSpPr/>
          <p:nvPr/>
        </p:nvGrpSpPr>
        <p:grpSpPr>
          <a:xfrm>
            <a:off x="1107259" y="2505269"/>
            <a:ext cx="5118347" cy="349898"/>
            <a:chOff x="793126" y="2411963"/>
            <a:chExt cx="5118347" cy="34989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A8E80D-2014-4DD4-94B7-D30CAB895113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6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7E041B-362E-49E0-9CA4-473D24CA8614}"/>
                </a:ext>
              </a:extLst>
            </p:cNvPr>
            <p:cNvCxnSpPr>
              <a:cxnSpLocks/>
            </p:cNvCxnSpPr>
            <p:nvPr/>
          </p:nvCxnSpPr>
          <p:spPr>
            <a:xfrm>
              <a:off x="1560538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C676B5C-C2C4-49F9-BB45-E9A195818136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22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AF2229-7515-43E4-BAE0-73DD1D79B1F4}"/>
                </a:ext>
              </a:extLst>
            </p:cNvPr>
            <p:cNvCxnSpPr>
              <a:cxnSpLocks/>
            </p:cNvCxnSpPr>
            <p:nvPr/>
          </p:nvCxnSpPr>
          <p:spPr>
            <a:xfrm>
              <a:off x="3126534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F07221-F437-4FD6-8FE1-CA234F9CCB12}"/>
                </a:ext>
              </a:extLst>
            </p:cNvPr>
            <p:cNvCxnSpPr>
              <a:cxnSpLocks/>
            </p:cNvCxnSpPr>
            <p:nvPr/>
          </p:nvCxnSpPr>
          <p:spPr>
            <a:xfrm>
              <a:off x="3876039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3EAC69B-7992-4FE2-AB0B-8D125DD0A5C8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51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8F93AD-16A6-4A87-8685-980CAE9FD84A}"/>
                </a:ext>
              </a:extLst>
            </p:cNvPr>
            <p:cNvCxnSpPr>
              <a:cxnSpLocks/>
            </p:cNvCxnSpPr>
            <p:nvPr/>
          </p:nvCxnSpPr>
          <p:spPr>
            <a:xfrm>
              <a:off x="5416975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E90309-BED4-41B7-93CE-2F282F4630C7}"/>
              </a:ext>
            </a:extLst>
          </p:cNvPr>
          <p:cNvCxnSpPr>
            <a:cxnSpLocks/>
          </p:cNvCxnSpPr>
          <p:nvPr/>
        </p:nvCxnSpPr>
        <p:spPr>
          <a:xfrm>
            <a:off x="36616" y="2960136"/>
            <a:ext cx="5504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5668D770-AF17-4C41-9BDE-5C61C76E5ED6}"/>
              </a:ext>
            </a:extLst>
          </p:cNvPr>
          <p:cNvGraphicFramePr>
            <a:graphicFrameLocks noGrp="1"/>
          </p:cNvGraphicFramePr>
          <p:nvPr/>
        </p:nvGraphicFramePr>
        <p:xfrm>
          <a:off x="587096" y="3912997"/>
          <a:ext cx="6152712" cy="1780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9089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769089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E89032E-34F7-4CB7-8FA9-6C0ADB3AF406}"/>
              </a:ext>
            </a:extLst>
          </p:cNvPr>
          <p:cNvGrpSpPr/>
          <p:nvPr/>
        </p:nvGrpSpPr>
        <p:grpSpPr>
          <a:xfrm>
            <a:off x="1107259" y="4933490"/>
            <a:ext cx="5118347" cy="349898"/>
            <a:chOff x="793126" y="2411963"/>
            <a:chExt cx="5118347" cy="34989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253EE2B-3CAD-4C5A-81C8-6003E82FB086}"/>
                </a:ext>
              </a:extLst>
            </p:cNvPr>
            <p:cNvCxnSpPr>
              <a:cxnSpLocks/>
            </p:cNvCxnSpPr>
            <p:nvPr/>
          </p:nvCxnSpPr>
          <p:spPr>
            <a:xfrm>
              <a:off x="793126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99B566-CC94-4852-BF96-9A65D93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560538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30E5A37-22AA-4FF6-BEA3-E30ABA01B979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22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CE42663-5B7D-417E-B82C-32E0379EF6D0}"/>
                </a:ext>
              </a:extLst>
            </p:cNvPr>
            <p:cNvCxnSpPr>
              <a:cxnSpLocks/>
            </p:cNvCxnSpPr>
            <p:nvPr/>
          </p:nvCxnSpPr>
          <p:spPr>
            <a:xfrm>
              <a:off x="3126534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7A6E8D-32B1-421A-B90E-6E8ED52D4C7E}"/>
                </a:ext>
              </a:extLst>
            </p:cNvPr>
            <p:cNvCxnSpPr>
              <a:cxnSpLocks/>
            </p:cNvCxnSpPr>
            <p:nvPr/>
          </p:nvCxnSpPr>
          <p:spPr>
            <a:xfrm>
              <a:off x="3876039" y="2411964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A3FCC0-5A19-48BA-9A3C-2A8A5459016A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51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57B21D8-729D-4D09-8311-4DA4EE81A121}"/>
                </a:ext>
              </a:extLst>
            </p:cNvPr>
            <p:cNvCxnSpPr>
              <a:cxnSpLocks/>
            </p:cNvCxnSpPr>
            <p:nvPr/>
          </p:nvCxnSpPr>
          <p:spPr>
            <a:xfrm>
              <a:off x="5416975" y="2411963"/>
              <a:ext cx="494498" cy="34989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1AF3F-CDEB-49F8-91EC-48CB9FFFE655}"/>
              </a:ext>
            </a:extLst>
          </p:cNvPr>
          <p:cNvCxnSpPr>
            <a:cxnSpLocks/>
          </p:cNvCxnSpPr>
          <p:nvPr/>
        </p:nvCxnSpPr>
        <p:spPr>
          <a:xfrm>
            <a:off x="782282" y="4933490"/>
            <a:ext cx="0" cy="4339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C54FD3-C036-46E8-9A2F-4C8F25BFD952}"/>
              </a:ext>
            </a:extLst>
          </p:cNvPr>
          <p:cNvSpPr/>
          <p:nvPr/>
        </p:nvSpPr>
        <p:spPr>
          <a:xfrm>
            <a:off x="512907" y="5703079"/>
            <a:ext cx="620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</a:t>
            </a:r>
            <a:r>
              <a:rPr lang="en-GB" b="1" dirty="0">
                <a:solidFill>
                  <a:srgbClr val="C00000"/>
                </a:solidFill>
              </a:rPr>
              <a:t>can</a:t>
            </a:r>
            <a:r>
              <a:rPr lang="en-GB" dirty="0"/>
              <a:t> divide negative numbers with an </a:t>
            </a:r>
            <a:r>
              <a:rPr lang="en-GB" b="1" dirty="0">
                <a:solidFill>
                  <a:srgbClr val="C00000"/>
                </a:solidFill>
              </a:rPr>
              <a:t>arithmetic right shift</a:t>
            </a:r>
            <a:r>
              <a:rPr lang="en-GB" dirty="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8B7E99-F6A1-4182-B50E-3C92C1B0D226}"/>
              </a:ext>
            </a:extLst>
          </p:cNvPr>
          <p:cNvSpPr/>
          <p:nvPr/>
        </p:nvSpPr>
        <p:spPr>
          <a:xfrm>
            <a:off x="536216" y="3272318"/>
            <a:ext cx="620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</a:t>
            </a:r>
            <a:r>
              <a:rPr lang="en-GB" b="1" dirty="0">
                <a:solidFill>
                  <a:srgbClr val="C00000"/>
                </a:solidFill>
              </a:rPr>
              <a:t>can’t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divide negative numbers with a </a:t>
            </a:r>
            <a:r>
              <a:rPr lang="en-GB" b="1" dirty="0">
                <a:solidFill>
                  <a:srgbClr val="C00000"/>
                </a:solidFill>
              </a:rPr>
              <a:t>logical right shift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46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0322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 from the exam clarification document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3A829DD-1DFA-4A18-82CD-228BA943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781050"/>
            <a:ext cx="5857875" cy="585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3585C-6544-4ED7-8E72-3E994B9EE159}"/>
              </a:ext>
            </a:extLst>
          </p:cNvPr>
          <p:cNvSpPr txBox="1"/>
          <p:nvPr/>
        </p:nvSpPr>
        <p:spPr>
          <a:xfrm>
            <a:off x="176565" y="1295400"/>
            <a:ext cx="5681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OCR exam clarification document states: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“Candidates should be able to perform right and left logical shifts.”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“Candidates should understand the effect of right and left shifts on a binary numbers.”</a:t>
            </a:r>
          </a:p>
          <a:p>
            <a:endParaRPr lang="en-GB" i="1" dirty="0"/>
          </a:p>
          <a:p>
            <a:r>
              <a:rPr lang="en-GB" dirty="0"/>
              <a:t>So, arithmetic shifts should not come up in your exam, but we thought they were worth mentioning.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17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 also manipulate bit patterns by applying </a:t>
            </a:r>
            <a:r>
              <a:rPr lang="en-GB" sz="1600" b="1" dirty="0">
                <a:solidFill>
                  <a:schemeClr val="tx1"/>
                </a:solidFill>
              </a:rPr>
              <a:t>masks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Masking</a:t>
            </a:r>
            <a:r>
              <a:rPr lang="en-GB" sz="1600" dirty="0">
                <a:solidFill>
                  <a:schemeClr val="tx1"/>
                </a:solidFill>
              </a:rPr>
              <a:t> allows us to: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Isolate and extract bit values in a sequence of bits.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Toggle and set bit values in a sequence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Bitwise masks</a:t>
            </a:r>
            <a:r>
              <a:rPr lang="en-GB" sz="1600" dirty="0">
                <a:solidFill>
                  <a:schemeClr val="tx1"/>
                </a:solidFill>
              </a:rPr>
              <a:t> make use of logical operators such as: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1"/>
                </a:solidFill>
              </a:rPr>
              <a:t>AND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1"/>
                </a:solidFill>
              </a:rPr>
              <a:t>OR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1"/>
                </a:solidFill>
              </a:rPr>
              <a:t>XOR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will require a basic understanding of these logical operators, which we cover in our GCSE and A Level video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Bitwise masks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419190-D83E-44AB-8221-4E4550D7EFEF}"/>
              </a:ext>
            </a:extLst>
          </p:cNvPr>
          <p:cNvGrpSpPr/>
          <p:nvPr/>
        </p:nvGrpSpPr>
        <p:grpSpPr>
          <a:xfrm>
            <a:off x="176565" y="1371599"/>
            <a:ext cx="8144475" cy="2394521"/>
            <a:chOff x="176564" y="1856231"/>
            <a:chExt cx="8144475" cy="23945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079A75-B796-42EC-911C-96F623E6292C}"/>
                </a:ext>
              </a:extLst>
            </p:cNvPr>
            <p:cNvSpPr txBox="1"/>
            <p:nvPr/>
          </p:nvSpPr>
          <p:spPr>
            <a:xfrm>
              <a:off x="370604" y="1874520"/>
              <a:ext cx="2002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Bitwise </a:t>
              </a:r>
              <a:r>
                <a:rPr lang="en-GB" sz="2800" b="1" dirty="0"/>
                <a:t>AND</a:t>
              </a:r>
              <a:endParaRPr lang="en-GB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3254AC-1E6B-44FE-A352-449EA27BFDF8}"/>
                </a:ext>
              </a:extLst>
            </p:cNvPr>
            <p:cNvSpPr txBox="1"/>
            <p:nvPr/>
          </p:nvSpPr>
          <p:spPr>
            <a:xfrm>
              <a:off x="3390081" y="1874520"/>
              <a:ext cx="1765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Bitwise </a:t>
              </a:r>
              <a:r>
                <a:rPr lang="en-GB" sz="2800" b="1" dirty="0"/>
                <a:t>OR</a:t>
              </a:r>
              <a:endParaRPr lang="en-GB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8472C-9381-4DB1-A0A5-253020992BE1}"/>
                </a:ext>
              </a:extLst>
            </p:cNvPr>
            <p:cNvSpPr txBox="1"/>
            <p:nvPr/>
          </p:nvSpPr>
          <p:spPr>
            <a:xfrm>
              <a:off x="6064965" y="1856231"/>
              <a:ext cx="1950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Bitwise </a:t>
              </a:r>
              <a:r>
                <a:rPr lang="en-GB" sz="2800" b="1" dirty="0"/>
                <a:t>XOR</a:t>
              </a:r>
              <a:endParaRPr lang="en-GB" sz="28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2197CF-2B36-4677-86B9-1F89F70795A5}"/>
                </a:ext>
              </a:extLst>
            </p:cNvPr>
            <p:cNvGrpSpPr/>
            <p:nvPr/>
          </p:nvGrpSpPr>
          <p:grpSpPr>
            <a:xfrm>
              <a:off x="176564" y="2361163"/>
              <a:ext cx="8144475" cy="1889589"/>
              <a:chOff x="205224" y="2509299"/>
              <a:chExt cx="7826818" cy="181589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F0364A-5397-43A1-84E2-D086E124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24" y="2509299"/>
                <a:ext cx="2359356" cy="179237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8E4361-B668-48CC-AC02-CF2D334AB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051" y="2532810"/>
                <a:ext cx="2353260" cy="17923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99E43F3-BF62-4AF2-810E-A465490D7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8782" y="2509299"/>
                <a:ext cx="2353260" cy="1786283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CCF0716-BAFE-4C28-8016-5AC1D1E122F5}"/>
              </a:ext>
            </a:extLst>
          </p:cNvPr>
          <p:cNvSpPr txBox="1"/>
          <p:nvPr/>
        </p:nvSpPr>
        <p:spPr>
          <a:xfrm>
            <a:off x="176565" y="4046433"/>
            <a:ext cx="238375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Bitwise </a:t>
            </a:r>
            <a:r>
              <a:rPr lang="en-GB" b="1" dirty="0"/>
              <a:t>AND</a:t>
            </a:r>
            <a:r>
              <a:rPr lang="en-GB" dirty="0"/>
              <a:t>ing extracts a subset of </a:t>
            </a:r>
            <a:br>
              <a:rPr lang="en-GB" dirty="0"/>
            </a:br>
            <a:r>
              <a:rPr lang="en-GB" dirty="0"/>
              <a:t>the bits in the value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02EF6-FA0F-4C75-A9A2-F6D2F70D0801}"/>
              </a:ext>
            </a:extLst>
          </p:cNvPr>
          <p:cNvSpPr txBox="1"/>
          <p:nvPr/>
        </p:nvSpPr>
        <p:spPr>
          <a:xfrm>
            <a:off x="3065857" y="4047956"/>
            <a:ext cx="238375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Bitwise </a:t>
            </a:r>
            <a:r>
              <a:rPr lang="en-GB" b="1" dirty="0"/>
              <a:t>OR</a:t>
            </a:r>
            <a:r>
              <a:rPr lang="en-GB" dirty="0"/>
              <a:t>ing </a:t>
            </a:r>
            <a:br>
              <a:rPr lang="en-GB" dirty="0"/>
            </a:br>
            <a:r>
              <a:rPr lang="en-GB" dirty="0"/>
              <a:t>sets a subset of the </a:t>
            </a:r>
            <a:br>
              <a:rPr lang="en-GB" dirty="0"/>
            </a:br>
            <a:r>
              <a:rPr lang="en-GB" dirty="0"/>
              <a:t>bits in the 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5320BB-DA25-4BF2-8D6D-C1802C408262}"/>
              </a:ext>
            </a:extLst>
          </p:cNvPr>
          <p:cNvSpPr txBox="1"/>
          <p:nvPr/>
        </p:nvSpPr>
        <p:spPr>
          <a:xfrm>
            <a:off x="5872271" y="4046433"/>
            <a:ext cx="238375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Bitwise </a:t>
            </a:r>
            <a:r>
              <a:rPr lang="en-GB" b="1" dirty="0"/>
              <a:t>XOR</a:t>
            </a:r>
            <a:r>
              <a:rPr lang="en-GB" dirty="0"/>
              <a:t>ing </a:t>
            </a:r>
            <a:br>
              <a:rPr lang="en-GB" dirty="0"/>
            </a:br>
            <a:r>
              <a:rPr lang="en-GB" dirty="0"/>
              <a:t>toggles a subset of the bits in the value</a:t>
            </a:r>
          </a:p>
        </p:txBody>
      </p:sp>
    </p:spTree>
    <p:extLst>
      <p:ext uri="{BB962C8B-B14F-4D97-AF65-F5344CB8AC3E}">
        <p14:creationId xmlns:p14="http://schemas.microsoft.com/office/powerpoint/2010/main" val="215795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71607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A9E6DA-78F2-4A41-9730-5778282A5966}"/>
              </a:ext>
            </a:extLst>
          </p:cNvPr>
          <p:cNvCxnSpPr>
            <a:cxnSpLocks/>
          </p:cNvCxnSpPr>
          <p:nvPr/>
        </p:nvCxnSpPr>
        <p:spPr>
          <a:xfrm flipH="1">
            <a:off x="38005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1582975F-43F7-49A8-8A94-2AE43C683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15603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D23989-9B27-45C3-9D55-0956320BEE95}"/>
              </a:ext>
            </a:extLst>
          </p:cNvPr>
          <p:cNvSpPr txBox="1"/>
          <p:nvPr/>
        </p:nvSpPr>
        <p:spPr>
          <a:xfrm>
            <a:off x="1518666" y="20815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63619-36F1-4FD3-A8C1-3483542A05C3}"/>
              </a:ext>
            </a:extLst>
          </p:cNvPr>
          <p:cNvSpPr txBox="1"/>
          <p:nvPr/>
        </p:nvSpPr>
        <p:spPr>
          <a:xfrm>
            <a:off x="2394966" y="20815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21E13-9C7D-45B9-A113-844DC0FFC389}"/>
              </a:ext>
            </a:extLst>
          </p:cNvPr>
          <p:cNvSpPr txBox="1"/>
          <p:nvPr/>
        </p:nvSpPr>
        <p:spPr>
          <a:xfrm>
            <a:off x="3271266" y="20815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4ADC3-9AD4-4732-93E3-384BCF373011}"/>
              </a:ext>
            </a:extLst>
          </p:cNvPr>
          <p:cNvSpPr txBox="1"/>
          <p:nvPr/>
        </p:nvSpPr>
        <p:spPr>
          <a:xfrm>
            <a:off x="414121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B0CB-6CDC-4E77-9D4D-FF2CFA0BF16E}"/>
              </a:ext>
            </a:extLst>
          </p:cNvPr>
          <p:cNvSpPr txBox="1"/>
          <p:nvPr/>
        </p:nvSpPr>
        <p:spPr>
          <a:xfrm>
            <a:off x="501116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F9B20-8325-4C61-880A-434C7AAC2E3A}"/>
              </a:ext>
            </a:extLst>
          </p:cNvPr>
          <p:cNvSpPr txBox="1"/>
          <p:nvPr/>
        </p:nvSpPr>
        <p:spPr>
          <a:xfrm>
            <a:off x="589064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42D96-3D41-44B2-AECF-3C77895ED2CD}"/>
              </a:ext>
            </a:extLst>
          </p:cNvPr>
          <p:cNvSpPr txBox="1"/>
          <p:nvPr/>
        </p:nvSpPr>
        <p:spPr>
          <a:xfrm>
            <a:off x="676059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E8049-5C1C-40DD-A559-637C7779DC8F}"/>
              </a:ext>
            </a:extLst>
          </p:cNvPr>
          <p:cNvSpPr txBox="1"/>
          <p:nvPr/>
        </p:nvSpPr>
        <p:spPr>
          <a:xfrm>
            <a:off x="7640066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14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4239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62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57955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0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50290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09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28054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42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9621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036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1643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5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7830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32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operation to extract a subset of bits from a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56259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331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mask has allowed us to extract a subset of bits – in this case, the first nibble.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all instances where we set the value of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to 0, we are effectively blanking out or ignoring the original binary sequence.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67504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DEEC12C-EEA8-428E-8283-05B06A7171AC}"/>
              </a:ext>
            </a:extLst>
          </p:cNvPr>
          <p:cNvSpPr/>
          <p:nvPr/>
        </p:nvSpPr>
        <p:spPr>
          <a:xfrm>
            <a:off x="4663440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D6B9F2-50E9-46B5-9C56-6A1A41674537}"/>
              </a:ext>
            </a:extLst>
          </p:cNvPr>
          <p:cNvGrpSpPr/>
          <p:nvPr/>
        </p:nvGrpSpPr>
        <p:grpSpPr>
          <a:xfrm>
            <a:off x="4750878" y="1883664"/>
            <a:ext cx="3487866" cy="1283681"/>
            <a:chOff x="4750878" y="1883664"/>
            <a:chExt cx="3487866" cy="12836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2B5297-7B62-472B-B99F-99C9C5041F54}"/>
                </a:ext>
              </a:extLst>
            </p:cNvPr>
            <p:cNvCxnSpPr>
              <a:cxnSpLocks/>
            </p:cNvCxnSpPr>
            <p:nvPr/>
          </p:nvCxnSpPr>
          <p:spPr>
            <a:xfrm>
              <a:off x="4750878" y="3167345"/>
              <a:ext cx="3487866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572D93-90F4-436C-B3C4-C06454BE896E}"/>
                </a:ext>
              </a:extLst>
            </p:cNvPr>
            <p:cNvCxnSpPr/>
            <p:nvPr/>
          </p:nvCxnSpPr>
          <p:spPr>
            <a:xfrm>
              <a:off x="5184648" y="1883664"/>
              <a:ext cx="0" cy="12562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A317AB4-C047-4994-9F46-8AA901CE1ACD}"/>
                </a:ext>
              </a:extLst>
            </p:cNvPr>
            <p:cNvCxnSpPr/>
            <p:nvPr/>
          </p:nvCxnSpPr>
          <p:spPr>
            <a:xfrm>
              <a:off x="6056376" y="1883664"/>
              <a:ext cx="0" cy="12562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6CF556A-78CB-4164-939C-4D248F15B5FF}"/>
                </a:ext>
              </a:extLst>
            </p:cNvPr>
            <p:cNvCxnSpPr/>
            <p:nvPr/>
          </p:nvCxnSpPr>
          <p:spPr>
            <a:xfrm>
              <a:off x="6931152" y="1883664"/>
              <a:ext cx="0" cy="12562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D12AAF-57D4-4598-BA1C-E6A8B6A94E6A}"/>
                </a:ext>
              </a:extLst>
            </p:cNvPr>
            <p:cNvCxnSpPr/>
            <p:nvPr/>
          </p:nvCxnSpPr>
          <p:spPr>
            <a:xfrm>
              <a:off x="7796784" y="1883664"/>
              <a:ext cx="0" cy="12562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1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2268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2DAB90-AEBA-46E8-AFEB-83A28AAFE057}"/>
              </a:ext>
            </a:extLst>
          </p:cNvPr>
          <p:cNvCxnSpPr>
            <a:cxnSpLocks/>
          </p:cNvCxnSpPr>
          <p:nvPr/>
        </p:nvCxnSpPr>
        <p:spPr>
          <a:xfrm flipH="1">
            <a:off x="943261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FC1A3DAD-4647-4E11-BE0B-E3AEF89C6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AND</a:t>
            </a:r>
            <a:r>
              <a:rPr lang="en-GB" sz="1600" dirty="0">
                <a:solidFill>
                  <a:schemeClr val="tx1"/>
                </a:solidFill>
              </a:rPr>
              <a:t> mask has allowed us to extract a subset of bits – in this case, the first nibble.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all instances where we set the value of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to 0, we are effectively blanking out or ignoring the original binary sequence.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all instances where we set the value of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to 1, we are effectively copying the original binary sequence.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ANDing can extract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23EF509-3794-4A2E-BB4C-8C540069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8797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AAD851-64A9-42F2-9CFC-326F891E7745}"/>
              </a:ext>
            </a:extLst>
          </p:cNvPr>
          <p:cNvSpPr/>
          <p:nvPr/>
        </p:nvSpPr>
        <p:spPr>
          <a:xfrm>
            <a:off x="1167883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A0D8844-07C0-4765-8DE4-7A66CBD79AFB}"/>
              </a:ext>
            </a:extLst>
          </p:cNvPr>
          <p:cNvGrpSpPr/>
          <p:nvPr/>
        </p:nvGrpSpPr>
        <p:grpSpPr>
          <a:xfrm>
            <a:off x="1255321" y="1883664"/>
            <a:ext cx="3485045" cy="1494536"/>
            <a:chOff x="1255321" y="1883664"/>
            <a:chExt cx="3485045" cy="149453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3DA3E46-1D8D-4428-829E-F5682451CB7F}"/>
                </a:ext>
              </a:extLst>
            </p:cNvPr>
            <p:cNvCxnSpPr>
              <a:cxnSpLocks/>
            </p:cNvCxnSpPr>
            <p:nvPr/>
          </p:nvCxnSpPr>
          <p:spPr>
            <a:xfrm>
              <a:off x="1689091" y="1883664"/>
              <a:ext cx="0" cy="14945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1262CCF-88B8-4690-BCDA-C0AB102A0290}"/>
                </a:ext>
              </a:extLst>
            </p:cNvPr>
            <p:cNvCxnSpPr>
              <a:cxnSpLocks/>
            </p:cNvCxnSpPr>
            <p:nvPr/>
          </p:nvCxnSpPr>
          <p:spPr>
            <a:xfrm>
              <a:off x="2560819" y="1883664"/>
              <a:ext cx="0" cy="14945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9B4095F-34EA-4916-982D-07213D5C7906}"/>
                </a:ext>
              </a:extLst>
            </p:cNvPr>
            <p:cNvCxnSpPr>
              <a:cxnSpLocks/>
            </p:cNvCxnSpPr>
            <p:nvPr/>
          </p:nvCxnSpPr>
          <p:spPr>
            <a:xfrm>
              <a:off x="3435595" y="1883664"/>
              <a:ext cx="0" cy="14945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80DBAD-2232-40CE-9DAB-6A8A6DBC6AC0}"/>
                </a:ext>
              </a:extLst>
            </p:cNvPr>
            <p:cNvCxnSpPr>
              <a:cxnSpLocks/>
            </p:cNvCxnSpPr>
            <p:nvPr/>
          </p:nvCxnSpPr>
          <p:spPr>
            <a:xfrm>
              <a:off x="4301227" y="1883664"/>
              <a:ext cx="0" cy="14945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A39D7CF-9EFC-4662-827E-3AA89DB3DB6A}"/>
                </a:ext>
              </a:extLst>
            </p:cNvPr>
            <p:cNvGrpSpPr/>
            <p:nvPr/>
          </p:nvGrpSpPr>
          <p:grpSpPr>
            <a:xfrm>
              <a:off x="1255321" y="3167345"/>
              <a:ext cx="863992" cy="0"/>
              <a:chOff x="1255321" y="3167345"/>
              <a:chExt cx="863992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CA4634A-FC2E-4BC0-83AD-40D7A391B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321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82444C9-4E43-4F8C-B38E-4009300A49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009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713CF07-1C36-4219-B366-36BAADBDF979}"/>
                </a:ext>
              </a:extLst>
            </p:cNvPr>
            <p:cNvGrpSpPr/>
            <p:nvPr/>
          </p:nvGrpSpPr>
          <p:grpSpPr>
            <a:xfrm>
              <a:off x="2128823" y="3167345"/>
              <a:ext cx="863992" cy="0"/>
              <a:chOff x="1255321" y="3167345"/>
              <a:chExt cx="863992" cy="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3BCFE99-A095-40F4-8B2B-5FDC61603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321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88F49DF-1181-4536-9CAB-7D4B6BCB4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009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1ACF877-20AC-4000-97EB-943C9F75550D}"/>
                </a:ext>
              </a:extLst>
            </p:cNvPr>
            <p:cNvGrpSpPr/>
            <p:nvPr/>
          </p:nvGrpSpPr>
          <p:grpSpPr>
            <a:xfrm>
              <a:off x="3003599" y="3167627"/>
              <a:ext cx="863992" cy="0"/>
              <a:chOff x="1255321" y="3167345"/>
              <a:chExt cx="863992" cy="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B338251-C68D-421C-AB41-60BA24ADF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321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96807E9-D2DF-4385-811C-0CEC98C35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009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CA5AA1-000C-4F15-91DF-DA84ADEC4A69}"/>
                </a:ext>
              </a:extLst>
            </p:cNvPr>
            <p:cNvGrpSpPr/>
            <p:nvPr/>
          </p:nvGrpSpPr>
          <p:grpSpPr>
            <a:xfrm>
              <a:off x="3876374" y="3167627"/>
              <a:ext cx="863992" cy="0"/>
              <a:chOff x="1255321" y="3167345"/>
              <a:chExt cx="863992" cy="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50B95D6-804A-4041-8101-98935AE24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5321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DDF44C0-C6A9-44C1-9BBD-AD25918A9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009" y="3167345"/>
                <a:ext cx="31630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990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83410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38101A-B5FB-4747-8CC5-2C7A1AA2A129}"/>
              </a:ext>
            </a:extLst>
          </p:cNvPr>
          <p:cNvSpPr txBox="1"/>
          <p:nvPr/>
        </p:nvSpPr>
        <p:spPr>
          <a:xfrm>
            <a:off x="1518666" y="20815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73590-09D3-4765-A1F7-829B4590D85D}"/>
              </a:ext>
            </a:extLst>
          </p:cNvPr>
          <p:cNvSpPr txBox="1"/>
          <p:nvPr/>
        </p:nvSpPr>
        <p:spPr>
          <a:xfrm>
            <a:off x="2394966" y="20815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883F8-FB48-408B-9BA0-EB648F795708}"/>
              </a:ext>
            </a:extLst>
          </p:cNvPr>
          <p:cNvSpPr txBox="1"/>
          <p:nvPr/>
        </p:nvSpPr>
        <p:spPr>
          <a:xfrm>
            <a:off x="3271266" y="20815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808FE-07CB-4053-BD07-3FA7F5F4E029}"/>
              </a:ext>
            </a:extLst>
          </p:cNvPr>
          <p:cNvSpPr txBox="1"/>
          <p:nvPr/>
        </p:nvSpPr>
        <p:spPr>
          <a:xfrm>
            <a:off x="414121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B2163-41E8-429A-977F-2ABAA56D204B}"/>
              </a:ext>
            </a:extLst>
          </p:cNvPr>
          <p:cNvSpPr txBox="1"/>
          <p:nvPr/>
        </p:nvSpPr>
        <p:spPr>
          <a:xfrm>
            <a:off x="501116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D5948-C0E5-488E-8FEE-77ED92E013F7}"/>
              </a:ext>
            </a:extLst>
          </p:cNvPr>
          <p:cNvSpPr txBox="1"/>
          <p:nvPr/>
        </p:nvSpPr>
        <p:spPr>
          <a:xfrm>
            <a:off x="589064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A280A-5AC7-441F-AF4A-57BB6B73D32C}"/>
              </a:ext>
            </a:extLst>
          </p:cNvPr>
          <p:cNvSpPr txBox="1"/>
          <p:nvPr/>
        </p:nvSpPr>
        <p:spPr>
          <a:xfrm>
            <a:off x="676059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C8B4CD-16FC-483E-A0A4-528ED634875E}"/>
              </a:ext>
            </a:extLst>
          </p:cNvPr>
          <p:cNvSpPr txBox="1"/>
          <p:nvPr/>
        </p:nvSpPr>
        <p:spPr>
          <a:xfrm>
            <a:off x="7640066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25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90130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06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1846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5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1615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787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09213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38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83490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196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17829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2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50541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992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operation to set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70415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39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84025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2EF9DF-243B-4DCD-8E18-83790DE98005}"/>
              </a:ext>
            </a:extLst>
          </p:cNvPr>
          <p:cNvCxnSpPr>
            <a:cxnSpLocks/>
          </p:cNvCxnSpPr>
          <p:nvPr/>
        </p:nvCxnSpPr>
        <p:spPr>
          <a:xfrm flipH="1">
            <a:off x="1821085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2E1631A9-CFE8-4DE7-B1CB-6A3B9E5C7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effect has this operation had?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bits in the first nibble have all been set to 1, even if they were originally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66462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AD0353-E34C-4C3C-B439-C0BF16BF7725}"/>
              </a:ext>
            </a:extLst>
          </p:cNvPr>
          <p:cNvSpPr/>
          <p:nvPr/>
        </p:nvSpPr>
        <p:spPr>
          <a:xfrm>
            <a:off x="1167883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effect has this operation had?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bits in the first nibble have all been set to 1, even if they were originally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bits in the second nibble have retained their original values.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by using a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with a </a:t>
            </a:r>
            <a:r>
              <a:rPr lang="en-GB" sz="1600" b="1" dirty="0">
                <a:solidFill>
                  <a:schemeClr val="tx1"/>
                </a:solidFill>
              </a:rPr>
              <a:t>bitwise OR</a:t>
            </a:r>
            <a:r>
              <a:rPr lang="en-GB" sz="1600" dirty="0">
                <a:solidFill>
                  <a:schemeClr val="tx1"/>
                </a:solidFill>
              </a:rPr>
              <a:t> operation, we: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Use 1s where we want to set the values.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Use 0s where we want to leave them alone.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2500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AD0353-E34C-4C3C-B439-C0BF16BF7725}"/>
              </a:ext>
            </a:extLst>
          </p:cNvPr>
          <p:cNvSpPr/>
          <p:nvPr/>
        </p:nvSpPr>
        <p:spPr>
          <a:xfrm>
            <a:off x="4663558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/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38101A-B5FB-4747-8CC5-2C7A1AA2A129}"/>
              </a:ext>
            </a:extLst>
          </p:cNvPr>
          <p:cNvSpPr txBox="1"/>
          <p:nvPr/>
        </p:nvSpPr>
        <p:spPr>
          <a:xfrm>
            <a:off x="1518666" y="20815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73590-09D3-4765-A1F7-829B4590D85D}"/>
              </a:ext>
            </a:extLst>
          </p:cNvPr>
          <p:cNvSpPr txBox="1"/>
          <p:nvPr/>
        </p:nvSpPr>
        <p:spPr>
          <a:xfrm>
            <a:off x="2394966" y="20815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883F8-FB48-408B-9BA0-EB648F795708}"/>
              </a:ext>
            </a:extLst>
          </p:cNvPr>
          <p:cNvSpPr txBox="1"/>
          <p:nvPr/>
        </p:nvSpPr>
        <p:spPr>
          <a:xfrm>
            <a:off x="3271266" y="20815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808FE-07CB-4053-BD07-3FA7F5F4E029}"/>
              </a:ext>
            </a:extLst>
          </p:cNvPr>
          <p:cNvSpPr txBox="1"/>
          <p:nvPr/>
        </p:nvSpPr>
        <p:spPr>
          <a:xfrm>
            <a:off x="414121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B2163-41E8-429A-977F-2ABAA56D204B}"/>
              </a:ext>
            </a:extLst>
          </p:cNvPr>
          <p:cNvSpPr txBox="1"/>
          <p:nvPr/>
        </p:nvSpPr>
        <p:spPr>
          <a:xfrm>
            <a:off x="5011166" y="2081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D5948-C0E5-488E-8FEE-77ED92E013F7}"/>
              </a:ext>
            </a:extLst>
          </p:cNvPr>
          <p:cNvSpPr txBox="1"/>
          <p:nvPr/>
        </p:nvSpPr>
        <p:spPr>
          <a:xfrm>
            <a:off x="589064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A280A-5AC7-441F-AF4A-57BB6B73D32C}"/>
              </a:ext>
            </a:extLst>
          </p:cNvPr>
          <p:cNvSpPr txBox="1"/>
          <p:nvPr/>
        </p:nvSpPr>
        <p:spPr>
          <a:xfrm>
            <a:off x="6760591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C8B4CD-16FC-483E-A0A4-528ED634875E}"/>
              </a:ext>
            </a:extLst>
          </p:cNvPr>
          <p:cNvSpPr txBox="1"/>
          <p:nvPr/>
        </p:nvSpPr>
        <p:spPr>
          <a:xfrm>
            <a:off x="7640066" y="2081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20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70543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46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12191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264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34211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786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98179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855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25363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7541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1012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362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2948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6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28273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0F04D4-E59E-40F0-802D-11D6729A2B0A}"/>
              </a:ext>
            </a:extLst>
          </p:cNvPr>
          <p:cNvCxnSpPr>
            <a:cxnSpLocks/>
          </p:cNvCxnSpPr>
          <p:nvPr/>
        </p:nvCxnSpPr>
        <p:spPr>
          <a:xfrm flipH="1">
            <a:off x="2717197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AA78167F-2DBB-454B-9B28-DE2603899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look at how we can use a </a:t>
            </a:r>
            <a:r>
              <a:rPr lang="en-GB" sz="1600" b="1" dirty="0">
                <a:solidFill>
                  <a:schemeClr val="tx1"/>
                </a:solidFill>
              </a:rPr>
              <a:t>bitwise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XOR</a:t>
            </a:r>
            <a:r>
              <a:rPr lang="en-GB" sz="1600" dirty="0">
                <a:solidFill>
                  <a:schemeClr val="tx1"/>
                </a:solidFill>
              </a:rPr>
              <a:t> operation to toggle a subset of bits.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Our binary sequence is: 1001 1101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mask we are going to apply is: 1111 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apply the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on both the original binary sequence and the mask to get our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99295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59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effect has this operation had?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can see the bits have been toggled where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has been applied (set to 1).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81406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C76298-43E9-4247-8266-1DB12E3F7C30}"/>
              </a:ext>
            </a:extLst>
          </p:cNvPr>
          <p:cNvSpPr/>
          <p:nvPr/>
        </p:nvSpPr>
        <p:spPr>
          <a:xfrm>
            <a:off x="1167883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effect has this operation had?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can see the bits have been toggled where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has been applied (set to 1).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Where the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has not been applied (set to 0), the bits have remained the same.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Therefore, the combination of a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and a </a:t>
            </a:r>
            <a:r>
              <a:rPr lang="en-GB" sz="1600" b="1" dirty="0">
                <a:solidFill>
                  <a:schemeClr val="tx1"/>
                </a:solidFill>
              </a:rPr>
              <a:t>bitwise XOR</a:t>
            </a:r>
            <a:r>
              <a:rPr lang="en-GB" sz="1600" dirty="0">
                <a:solidFill>
                  <a:schemeClr val="tx1"/>
                </a:solidFill>
              </a:rPr>
              <a:t> operation allows us to toggle a subset of bits in a binary sequence.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9283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bitwise ORing sets a subset of bits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AE24B54-333F-489F-8C3B-D6EC4E9A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38808"/>
              </p:ext>
            </p:extLst>
          </p:nvPr>
        </p:nvGraphicFramePr>
        <p:xfrm>
          <a:off x="267056" y="1418748"/>
          <a:ext cx="7971688" cy="237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5672">
                  <a:extLst>
                    <a:ext uri="{9D8B030D-6E8A-4147-A177-3AD203B41FA5}">
                      <a16:colId xmlns:a16="http://schemas.microsoft.com/office/drawing/2014/main" val="218297320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Binary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Mask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Output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94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C76298-43E9-4247-8266-1DB12E3F7C30}"/>
              </a:ext>
            </a:extLst>
          </p:cNvPr>
          <p:cNvSpPr/>
          <p:nvPr/>
        </p:nvSpPr>
        <p:spPr>
          <a:xfrm>
            <a:off x="4663558" y="1344168"/>
            <a:ext cx="3639312" cy="25237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0"/>
            <a:ext cx="3529637" cy="548674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great example of </a:t>
            </a:r>
            <a:r>
              <a:rPr lang="en-GB" sz="1600" b="1" dirty="0">
                <a:solidFill>
                  <a:schemeClr val="tx1"/>
                </a:solidFill>
              </a:rPr>
              <a:t>masks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bitwise </a:t>
            </a:r>
            <a:r>
              <a:rPr lang="en-GB" sz="1600" dirty="0">
                <a:solidFill>
                  <a:schemeClr val="tx1"/>
                </a:solidFill>
              </a:rPr>
              <a:t>operations relates to routing traffic on a network.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Computing devices have an </a:t>
            </a:r>
            <a:r>
              <a:rPr lang="en-GB" sz="1600" b="1" dirty="0">
                <a:solidFill>
                  <a:schemeClr val="tx1"/>
                </a:solidFill>
              </a:rPr>
              <a:t>IP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address</a:t>
            </a:r>
            <a:r>
              <a:rPr lang="en-GB" sz="1600" dirty="0">
                <a:solidFill>
                  <a:schemeClr val="tx1"/>
                </a:solidFill>
              </a:rPr>
              <a:t>, a unique number used to address/identify a host computer or node that communicates with other devices over the internet via the </a:t>
            </a:r>
            <a:r>
              <a:rPr lang="en-GB" sz="1600" b="1" dirty="0">
                <a:solidFill>
                  <a:schemeClr val="tx1"/>
                </a:solidFill>
              </a:rPr>
              <a:t>IP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are currently two versions of </a:t>
            </a:r>
            <a:r>
              <a:rPr lang="en-GB" sz="1600" b="1" dirty="0">
                <a:solidFill>
                  <a:schemeClr val="tx1"/>
                </a:solidFill>
              </a:rPr>
              <a:t>IP </a:t>
            </a:r>
            <a:r>
              <a:rPr lang="en-GB" sz="1600" dirty="0">
                <a:solidFill>
                  <a:schemeClr val="tx1"/>
                </a:solidFill>
              </a:rPr>
              <a:t>in use today: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IPv4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IPv6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Here, we see an IPv4 address – you may already be familiar with these.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340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masks and bitwise operations used in computing?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32B13-606B-425C-9129-832B32A67057}"/>
              </a:ext>
            </a:extLst>
          </p:cNvPr>
          <p:cNvGrpSpPr/>
          <p:nvPr/>
        </p:nvGrpSpPr>
        <p:grpSpPr>
          <a:xfrm>
            <a:off x="3179413" y="1595934"/>
            <a:ext cx="5292471" cy="1747598"/>
            <a:chOff x="3226089" y="3339684"/>
            <a:chExt cx="5743880" cy="18966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4BFB7-5FD4-471A-951A-7F4E68D2DB9A}"/>
                </a:ext>
              </a:extLst>
            </p:cNvPr>
            <p:cNvSpPr/>
            <p:nvPr/>
          </p:nvSpPr>
          <p:spPr>
            <a:xfrm>
              <a:off x="3226089" y="3339684"/>
              <a:ext cx="5743880" cy="1015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b="1" dirty="0">
                  <a:solidFill>
                    <a:srgbClr val="C00000"/>
                  </a:solidFill>
                </a:rPr>
                <a:t>193 . 74 . 211 . 63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A207CC96-29F0-4B90-9C0B-15BC5B7502F7}"/>
                </a:ext>
              </a:extLst>
            </p:cNvPr>
            <p:cNvSpPr/>
            <p:nvPr/>
          </p:nvSpPr>
          <p:spPr>
            <a:xfrm rot="5400000">
              <a:off x="5818649" y="1694317"/>
              <a:ext cx="443883" cy="5496603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9FBAC9-553B-4131-A23E-0DD247281E0B}"/>
                </a:ext>
              </a:extLst>
            </p:cNvPr>
            <p:cNvSpPr/>
            <p:nvPr/>
          </p:nvSpPr>
          <p:spPr>
            <a:xfrm>
              <a:off x="5344108" y="4867008"/>
              <a:ext cx="1385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IPv4 address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5DFEA50-B142-41D2-B153-60A687DC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9" y="1075980"/>
            <a:ext cx="2850090" cy="5688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CD9833-22DA-41FF-A9F3-885726D25C3B}"/>
              </a:ext>
            </a:extLst>
          </p:cNvPr>
          <p:cNvSpPr/>
          <p:nvPr/>
        </p:nvSpPr>
        <p:spPr>
          <a:xfrm>
            <a:off x="310896" y="4005072"/>
            <a:ext cx="2441448" cy="246888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24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340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masks and bitwise operations used in computing?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32B13-606B-425C-9129-832B32A67057}"/>
              </a:ext>
            </a:extLst>
          </p:cNvPr>
          <p:cNvGrpSpPr/>
          <p:nvPr/>
        </p:nvGrpSpPr>
        <p:grpSpPr>
          <a:xfrm>
            <a:off x="1293378" y="1641046"/>
            <a:ext cx="5776153" cy="2150240"/>
            <a:chOff x="3126849" y="3429000"/>
            <a:chExt cx="5776153" cy="21502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4BFB7-5FD4-471A-951A-7F4E68D2DB9A}"/>
                </a:ext>
              </a:extLst>
            </p:cNvPr>
            <p:cNvSpPr/>
            <p:nvPr/>
          </p:nvSpPr>
          <p:spPr>
            <a:xfrm>
              <a:off x="3126849" y="3429000"/>
              <a:ext cx="57438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</a:rPr>
                <a:t>193 . 74 . 211 . 63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32E96F-1CB9-4188-B0F3-F26C1CF9D3E4}"/>
                </a:ext>
              </a:extLst>
            </p:cNvPr>
            <p:cNvSpPr/>
            <p:nvPr/>
          </p:nvSpPr>
          <p:spPr>
            <a:xfrm>
              <a:off x="3228051" y="4194245"/>
              <a:ext cx="5674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11000001            01001010           11010011           00111111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A207CC96-29F0-4B90-9C0B-15BC5B7502F7}"/>
                </a:ext>
              </a:extLst>
            </p:cNvPr>
            <p:cNvSpPr/>
            <p:nvPr/>
          </p:nvSpPr>
          <p:spPr>
            <a:xfrm rot="5400000">
              <a:off x="5818649" y="2037217"/>
              <a:ext cx="443883" cy="5496603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9FBAC9-553B-4131-A23E-0DD247281E0B}"/>
                </a:ext>
              </a:extLst>
            </p:cNvPr>
            <p:cNvSpPr/>
            <p:nvPr/>
          </p:nvSpPr>
          <p:spPr>
            <a:xfrm>
              <a:off x="4886908" y="5209908"/>
              <a:ext cx="2307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32 bits (4 bytes) in size</a:t>
              </a: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23095B7-A1F6-4214-AC46-2B901EE7973C}"/>
              </a:ext>
            </a:extLst>
          </p:cNvPr>
          <p:cNvSpPr/>
          <p:nvPr/>
        </p:nvSpPr>
        <p:spPr>
          <a:xfrm>
            <a:off x="8520652" y="1075980"/>
            <a:ext cx="3529637" cy="285560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Although we see them as a set of four decimal-separated numbers, this is simply for our convenience.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Computers actually store each IP address as a 32-bit binary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E1A51A3-6743-47B0-810F-E89FF33E4EEB}"/>
              </a:ext>
            </a:extLst>
          </p:cNvPr>
          <p:cNvGrpSpPr/>
          <p:nvPr/>
        </p:nvGrpSpPr>
        <p:grpSpPr>
          <a:xfrm>
            <a:off x="225405" y="4062935"/>
            <a:ext cx="11741189" cy="1491928"/>
            <a:chOff x="278441" y="4866407"/>
            <a:chExt cx="11741189" cy="1491928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7F03AE-E5D2-47A8-8B42-CD7EDFF9FEED}"/>
                </a:ext>
              </a:extLst>
            </p:cNvPr>
            <p:cNvSpPr/>
            <p:nvPr/>
          </p:nvSpPr>
          <p:spPr>
            <a:xfrm>
              <a:off x="9082891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80F40D5-2E20-4438-888E-35A71F28C51A}"/>
                </a:ext>
              </a:extLst>
            </p:cNvPr>
            <p:cNvSpPr/>
            <p:nvPr/>
          </p:nvSpPr>
          <p:spPr>
            <a:xfrm>
              <a:off x="9451526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B328BEC-DEE9-4AA1-9350-8EFB15C89C0B}"/>
                </a:ext>
              </a:extLst>
            </p:cNvPr>
            <p:cNvSpPr/>
            <p:nvPr/>
          </p:nvSpPr>
          <p:spPr>
            <a:xfrm>
              <a:off x="9820164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B009020-8DB4-46B4-822E-84EF4DEBCEB0}"/>
                </a:ext>
              </a:extLst>
            </p:cNvPr>
            <p:cNvSpPr/>
            <p:nvPr/>
          </p:nvSpPr>
          <p:spPr>
            <a:xfrm>
              <a:off x="10183656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2A5892-5E52-43AC-B04C-7A266551EA7B}"/>
                </a:ext>
              </a:extLst>
            </p:cNvPr>
            <p:cNvSpPr/>
            <p:nvPr/>
          </p:nvSpPr>
          <p:spPr>
            <a:xfrm>
              <a:off x="10552293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07E8145-B102-426F-AF3D-AE44CD0D01FE}"/>
                </a:ext>
              </a:extLst>
            </p:cNvPr>
            <p:cNvSpPr/>
            <p:nvPr/>
          </p:nvSpPr>
          <p:spPr>
            <a:xfrm>
              <a:off x="10920928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CE6BC24-8D5E-48BB-829B-574E57892119}"/>
                </a:ext>
              </a:extLst>
            </p:cNvPr>
            <p:cNvSpPr/>
            <p:nvPr/>
          </p:nvSpPr>
          <p:spPr>
            <a:xfrm>
              <a:off x="11284422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8E8BCF4-CE63-4A37-A5C5-20BF2F42DF9F}"/>
                </a:ext>
              </a:extLst>
            </p:cNvPr>
            <p:cNvSpPr/>
            <p:nvPr/>
          </p:nvSpPr>
          <p:spPr>
            <a:xfrm>
              <a:off x="11653058" y="5625187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0A0194-E226-4F81-8E45-A4C95214001F}"/>
                </a:ext>
              </a:extLst>
            </p:cNvPr>
            <p:cNvSpPr/>
            <p:nvPr/>
          </p:nvSpPr>
          <p:spPr>
            <a:xfrm>
              <a:off x="6146464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65DB4C4-3602-42B6-96EA-F4282BB57027}"/>
                </a:ext>
              </a:extLst>
            </p:cNvPr>
            <p:cNvSpPr/>
            <p:nvPr/>
          </p:nvSpPr>
          <p:spPr>
            <a:xfrm>
              <a:off x="6515099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8125A59-4C4A-4179-B6DA-3E1803DB719D}"/>
                </a:ext>
              </a:extLst>
            </p:cNvPr>
            <p:cNvSpPr/>
            <p:nvPr/>
          </p:nvSpPr>
          <p:spPr>
            <a:xfrm>
              <a:off x="6883737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BEEECC8-1181-4C73-B4C0-76B51FC7B6E4}"/>
                </a:ext>
              </a:extLst>
            </p:cNvPr>
            <p:cNvSpPr/>
            <p:nvPr/>
          </p:nvSpPr>
          <p:spPr>
            <a:xfrm>
              <a:off x="7247229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DE35B38-8FA2-4C4F-91B5-143E5AFED86B}"/>
                </a:ext>
              </a:extLst>
            </p:cNvPr>
            <p:cNvSpPr/>
            <p:nvPr/>
          </p:nvSpPr>
          <p:spPr>
            <a:xfrm>
              <a:off x="7615866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46C1D13-655A-4E4F-98C4-63A785AE0BB9}"/>
                </a:ext>
              </a:extLst>
            </p:cNvPr>
            <p:cNvSpPr/>
            <p:nvPr/>
          </p:nvSpPr>
          <p:spPr>
            <a:xfrm>
              <a:off x="7984501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F512751-6A95-451B-A98A-CAED14C85CEF}"/>
                </a:ext>
              </a:extLst>
            </p:cNvPr>
            <p:cNvSpPr/>
            <p:nvPr/>
          </p:nvSpPr>
          <p:spPr>
            <a:xfrm>
              <a:off x="8347995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3886C5E-A44C-488B-8840-4E5E392A2883}"/>
                </a:ext>
              </a:extLst>
            </p:cNvPr>
            <p:cNvSpPr/>
            <p:nvPr/>
          </p:nvSpPr>
          <p:spPr>
            <a:xfrm>
              <a:off x="8716631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45C1ECC-AC15-4D9D-A2E1-FADF17644B6D}"/>
                </a:ext>
              </a:extLst>
            </p:cNvPr>
            <p:cNvSpPr/>
            <p:nvPr/>
          </p:nvSpPr>
          <p:spPr>
            <a:xfrm>
              <a:off x="3214868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A6E340-D32E-4647-A213-FC0579F00F40}"/>
                </a:ext>
              </a:extLst>
            </p:cNvPr>
            <p:cNvSpPr/>
            <p:nvPr/>
          </p:nvSpPr>
          <p:spPr>
            <a:xfrm>
              <a:off x="3583503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652F1AF-8B6E-40ED-BFB7-7EF1252EA170}"/>
                </a:ext>
              </a:extLst>
            </p:cNvPr>
            <p:cNvSpPr/>
            <p:nvPr/>
          </p:nvSpPr>
          <p:spPr>
            <a:xfrm>
              <a:off x="3952141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96990B7-90DD-48C8-A78F-145F0275344A}"/>
                </a:ext>
              </a:extLst>
            </p:cNvPr>
            <p:cNvSpPr/>
            <p:nvPr/>
          </p:nvSpPr>
          <p:spPr>
            <a:xfrm>
              <a:off x="4315633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2BE2630-C5CA-4940-A3A3-229E8C6F60A8}"/>
                </a:ext>
              </a:extLst>
            </p:cNvPr>
            <p:cNvSpPr/>
            <p:nvPr/>
          </p:nvSpPr>
          <p:spPr>
            <a:xfrm>
              <a:off x="4684270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24D91F5-BCC6-4F7F-BDD6-E2E497757F17}"/>
                </a:ext>
              </a:extLst>
            </p:cNvPr>
            <p:cNvSpPr/>
            <p:nvPr/>
          </p:nvSpPr>
          <p:spPr>
            <a:xfrm>
              <a:off x="5052905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8FD092-53A9-4647-A11D-94A0BEAD7464}"/>
                </a:ext>
              </a:extLst>
            </p:cNvPr>
            <p:cNvSpPr/>
            <p:nvPr/>
          </p:nvSpPr>
          <p:spPr>
            <a:xfrm>
              <a:off x="5416399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776BD30-5C49-42B0-BBF8-BC350239B354}"/>
                </a:ext>
              </a:extLst>
            </p:cNvPr>
            <p:cNvSpPr/>
            <p:nvPr/>
          </p:nvSpPr>
          <p:spPr>
            <a:xfrm>
              <a:off x="5785035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E547BAF-8FEE-4378-9D49-639A5FE039A0}"/>
                </a:ext>
              </a:extLst>
            </p:cNvPr>
            <p:cNvSpPr/>
            <p:nvPr/>
          </p:nvSpPr>
          <p:spPr>
            <a:xfrm>
              <a:off x="278441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289F0F5-7BD0-4DB2-8741-18A5C92D2E6B}"/>
                </a:ext>
              </a:extLst>
            </p:cNvPr>
            <p:cNvSpPr/>
            <p:nvPr/>
          </p:nvSpPr>
          <p:spPr>
            <a:xfrm>
              <a:off x="647076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1759C0E-8A61-49DE-94D9-56DB74800548}"/>
                </a:ext>
              </a:extLst>
            </p:cNvPr>
            <p:cNvSpPr/>
            <p:nvPr/>
          </p:nvSpPr>
          <p:spPr>
            <a:xfrm>
              <a:off x="1015714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AE233AD-C1EA-4FEF-8B72-0F9C58C7155B}"/>
                </a:ext>
              </a:extLst>
            </p:cNvPr>
            <p:cNvSpPr/>
            <p:nvPr/>
          </p:nvSpPr>
          <p:spPr>
            <a:xfrm>
              <a:off x="1379206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DC3265B-0569-44E3-9D1E-49E907A3107E}"/>
                </a:ext>
              </a:extLst>
            </p:cNvPr>
            <p:cNvSpPr/>
            <p:nvPr/>
          </p:nvSpPr>
          <p:spPr>
            <a:xfrm>
              <a:off x="1747843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02C7D06-2E82-4CB3-882F-7D5CDDE09199}"/>
                </a:ext>
              </a:extLst>
            </p:cNvPr>
            <p:cNvSpPr/>
            <p:nvPr/>
          </p:nvSpPr>
          <p:spPr>
            <a:xfrm>
              <a:off x="2116478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E73B56A-B0B9-487A-82B6-B733D101E662}"/>
                </a:ext>
              </a:extLst>
            </p:cNvPr>
            <p:cNvSpPr/>
            <p:nvPr/>
          </p:nvSpPr>
          <p:spPr>
            <a:xfrm>
              <a:off x="2479972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94BA080-A1F7-48E1-83C7-44A91EBC3777}"/>
                </a:ext>
              </a:extLst>
            </p:cNvPr>
            <p:cNvSpPr/>
            <p:nvPr/>
          </p:nvSpPr>
          <p:spPr>
            <a:xfrm>
              <a:off x="2848608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CF47F10-72FF-4206-B293-4283C8B41A46}"/>
                </a:ext>
              </a:extLst>
            </p:cNvPr>
            <p:cNvGrpSpPr/>
            <p:nvPr/>
          </p:nvGrpSpPr>
          <p:grpSpPr>
            <a:xfrm>
              <a:off x="9082891" y="5991759"/>
              <a:ext cx="2936739" cy="366574"/>
              <a:chOff x="3940709" y="2378682"/>
              <a:chExt cx="4660995" cy="581802"/>
            </a:xfrm>
            <a:solidFill>
              <a:srgbClr val="FF9999"/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392C632-C54C-433C-B107-DB02F1148A58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9DB84DE-85A4-4CAF-B5E8-9FDFB0657922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A90A1FCF-48FE-4BC7-ACDA-0137184DF6EC}"/>
                  </a:ext>
                </a:extLst>
              </p:cNvPr>
              <p:cNvSpPr/>
              <p:nvPr/>
            </p:nvSpPr>
            <p:spPr>
              <a:xfrm>
                <a:off x="5110859" y="2378682"/>
                <a:ext cx="581798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3514365-C00E-4938-9B84-54B6BDD9229D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5F2DE87-CB57-4094-BE21-6336DDE383EA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6E097A1-AE05-4E4C-B6F4-DCAEBC7B5CF1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85FC20D-A345-4786-9DD5-4498F36FA8AD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8A2957F-E967-49B1-9826-FFB3D60E1224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solidFill>
                <a:srgbClr val="FBE5D6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E3E5D24-EF84-44F3-BC91-C6DA909711E6}"/>
                </a:ext>
              </a:extLst>
            </p:cNvPr>
            <p:cNvGrpSpPr/>
            <p:nvPr/>
          </p:nvGrpSpPr>
          <p:grpSpPr>
            <a:xfrm>
              <a:off x="6146464" y="5991761"/>
              <a:ext cx="2936739" cy="366573"/>
              <a:chOff x="3940709" y="2378685"/>
              <a:chExt cx="4660995" cy="581799"/>
            </a:xfrm>
            <a:solidFill>
              <a:srgbClr val="FBE5D6"/>
            </a:solidFill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8A5C85D-9F82-4821-98DB-08DADE65E223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B1F3EE3-9279-4871-836B-D9C486636798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00F9FE8-2D2E-4166-8033-CA0BF2FE57B9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0056928-97D0-4CCA-B08B-F20A9E533A99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CA73637-D163-4B80-8FCD-ACC471B35A04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BC183C5-7048-4254-BD69-27E70E6F92AB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17C9831-A41A-4A25-A844-27EAF9027762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C27BD85-BE64-4ACD-89D2-B612D9CAEE6C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8E72373-B20C-4A07-8CD5-ED6C4B24A56B}"/>
                </a:ext>
              </a:extLst>
            </p:cNvPr>
            <p:cNvGrpSpPr/>
            <p:nvPr/>
          </p:nvGrpSpPr>
          <p:grpSpPr>
            <a:xfrm>
              <a:off x="3214868" y="5991762"/>
              <a:ext cx="2936739" cy="366573"/>
              <a:chOff x="3940709" y="2378685"/>
              <a:chExt cx="4660995" cy="581799"/>
            </a:xfrm>
            <a:solidFill>
              <a:srgbClr val="FBE5D6"/>
            </a:solidFill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8FA688B-FE86-403A-B870-FFAE6FF9EDA2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8452E00A-E06A-46CF-939A-9968AC8890C0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DAA9285-EE8B-4093-B7DF-CB363E32313E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E0EA733-321B-4802-9CA3-AD3D93EE8919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7A6C9875-8E71-49A7-A2FB-594CED14CD87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BDCCA179-1CAC-4AE5-9687-8BB17500E8CD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96D7952-8F1F-4E2D-A2B5-513FF556D462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16AD50C-4E9C-42B1-B6CE-F5DAFA09FEA1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70F5901-467B-40C4-8210-5153E1AA6B32}"/>
                </a:ext>
              </a:extLst>
            </p:cNvPr>
            <p:cNvGrpSpPr/>
            <p:nvPr/>
          </p:nvGrpSpPr>
          <p:grpSpPr>
            <a:xfrm>
              <a:off x="278441" y="5991762"/>
              <a:ext cx="2936739" cy="366573"/>
              <a:chOff x="3940709" y="2378685"/>
              <a:chExt cx="4660995" cy="581799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F98A99FF-3E2B-48B0-8302-C8D74F50BC75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2543350-CF0F-4378-8E80-7122218721DE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9E19E1D-4837-4706-A585-D0716BB8845C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8AB0E6A-2E34-457E-AE8C-F1A003312555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CAD4A92-7934-4407-B099-0327816379A3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33704D4-837E-4944-B9BD-7EC7CED56E49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FA51D07-6AEB-4AA2-8DCB-1A3D0D45FDEC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DF0E586-6699-416F-84FF-3828AD334C71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A9B5FF6-CFAD-422E-A4C1-B8E5DA6CA630}"/>
                </a:ext>
              </a:extLst>
            </p:cNvPr>
            <p:cNvGrpSpPr/>
            <p:nvPr/>
          </p:nvGrpSpPr>
          <p:grpSpPr>
            <a:xfrm>
              <a:off x="3163647" y="6111111"/>
              <a:ext cx="5964193" cy="117629"/>
              <a:chOff x="3134464" y="2902335"/>
              <a:chExt cx="5964193" cy="117629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35B3CD9-BF1A-4E05-BC61-DE56CA9F53EA}"/>
                  </a:ext>
                </a:extLst>
              </p:cNvPr>
              <p:cNvSpPr/>
              <p:nvPr/>
            </p:nvSpPr>
            <p:spPr>
              <a:xfrm>
                <a:off x="3134464" y="2914985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FF59937F-B391-47EC-B6E7-7BB4657C7797}"/>
                  </a:ext>
                </a:extLst>
              </p:cNvPr>
              <p:cNvSpPr/>
              <p:nvPr/>
            </p:nvSpPr>
            <p:spPr>
              <a:xfrm>
                <a:off x="6068462" y="2902335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A94CBA1-9E29-4B73-8915-4F2F2AE0DD33}"/>
                  </a:ext>
                </a:extLst>
              </p:cNvPr>
              <p:cNvSpPr/>
              <p:nvPr/>
            </p:nvSpPr>
            <p:spPr>
              <a:xfrm>
                <a:off x="8993678" y="2910499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EAD372B-CD3B-4A08-868E-B23D9B35FF27}"/>
                </a:ext>
              </a:extLst>
            </p:cNvPr>
            <p:cNvGrpSpPr/>
            <p:nvPr/>
          </p:nvGrpSpPr>
          <p:grpSpPr>
            <a:xfrm>
              <a:off x="9082892" y="4866407"/>
              <a:ext cx="2907357" cy="658639"/>
              <a:chOff x="9082892" y="4866407"/>
              <a:chExt cx="2907357" cy="658639"/>
            </a:xfrm>
          </p:grpSpPr>
          <p:sp>
            <p:nvSpPr>
              <p:cNvPr id="172" name="Right Brace 171">
                <a:extLst>
                  <a:ext uri="{FF2B5EF4-FFF2-40B4-BE49-F238E27FC236}">
                    <a16:creationId xmlns:a16="http://schemas.microsoft.com/office/drawing/2014/main" id="{49BB3E4B-454C-4DF5-B0E6-09AE7B4E5A92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6CB1E76-B05E-4C5E-AC2A-8E4569EC5A3C}"/>
                  </a:ext>
                </a:extLst>
              </p:cNvPr>
              <p:cNvSpPr/>
              <p:nvPr/>
            </p:nvSpPr>
            <p:spPr>
              <a:xfrm>
                <a:off x="10327219" y="486640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63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A5325EC-D7C2-47D7-A1E9-C44B6A133D04}"/>
                </a:ext>
              </a:extLst>
            </p:cNvPr>
            <p:cNvGrpSpPr/>
            <p:nvPr/>
          </p:nvGrpSpPr>
          <p:grpSpPr>
            <a:xfrm>
              <a:off x="6167993" y="4866407"/>
              <a:ext cx="2907357" cy="658639"/>
              <a:chOff x="9082892" y="4866407"/>
              <a:chExt cx="2907357" cy="658639"/>
            </a:xfrm>
          </p:grpSpPr>
          <p:sp>
            <p:nvSpPr>
              <p:cNvPr id="170" name="Right Brace 169">
                <a:extLst>
                  <a:ext uri="{FF2B5EF4-FFF2-40B4-BE49-F238E27FC236}">
                    <a16:creationId xmlns:a16="http://schemas.microsoft.com/office/drawing/2014/main" id="{A0774789-C67B-4395-B146-EB9382C4CF2F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1B9E487-F138-4D34-91BC-8BFCC31CB2DE}"/>
                  </a:ext>
                </a:extLst>
              </p:cNvPr>
              <p:cNvSpPr/>
              <p:nvPr/>
            </p:nvSpPr>
            <p:spPr>
              <a:xfrm>
                <a:off x="10270069" y="4866407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211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FACEA5A-FF26-4AF6-9215-87BAB8826A19}"/>
                </a:ext>
              </a:extLst>
            </p:cNvPr>
            <p:cNvGrpSpPr/>
            <p:nvPr/>
          </p:nvGrpSpPr>
          <p:grpSpPr>
            <a:xfrm>
              <a:off x="3243233" y="4866407"/>
              <a:ext cx="2907357" cy="658639"/>
              <a:chOff x="9082892" y="4866407"/>
              <a:chExt cx="2907357" cy="658639"/>
            </a:xfrm>
          </p:grpSpPr>
          <p:sp>
            <p:nvSpPr>
              <p:cNvPr id="168" name="Right Brace 167">
                <a:extLst>
                  <a:ext uri="{FF2B5EF4-FFF2-40B4-BE49-F238E27FC236}">
                    <a16:creationId xmlns:a16="http://schemas.microsoft.com/office/drawing/2014/main" id="{472B55CC-23CE-4E9A-8C93-FBAE61A907D5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975EEC5B-BD10-4897-8506-44252683BFB0}"/>
                  </a:ext>
                </a:extLst>
              </p:cNvPr>
              <p:cNvSpPr/>
              <p:nvPr/>
            </p:nvSpPr>
            <p:spPr>
              <a:xfrm>
                <a:off x="10327219" y="486640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74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26ADEDE-57E9-46F3-8DE0-3789B147552D}"/>
                </a:ext>
              </a:extLst>
            </p:cNvPr>
            <p:cNvGrpSpPr/>
            <p:nvPr/>
          </p:nvGrpSpPr>
          <p:grpSpPr>
            <a:xfrm>
              <a:off x="307511" y="4866407"/>
              <a:ext cx="2907357" cy="658639"/>
              <a:chOff x="9082892" y="4866407"/>
              <a:chExt cx="2907357" cy="658639"/>
            </a:xfrm>
          </p:grpSpPr>
          <p:sp>
            <p:nvSpPr>
              <p:cNvPr id="166" name="Right Brace 165">
                <a:extLst>
                  <a:ext uri="{FF2B5EF4-FFF2-40B4-BE49-F238E27FC236}">
                    <a16:creationId xmlns:a16="http://schemas.microsoft.com/office/drawing/2014/main" id="{1CD4D73B-0B8F-4426-AE88-C6B3B2A6C450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CD4F57A-5A25-45D3-8066-ABAF80D6C934}"/>
                  </a:ext>
                </a:extLst>
              </p:cNvPr>
              <p:cNvSpPr/>
              <p:nvPr/>
            </p:nvSpPr>
            <p:spPr>
              <a:xfrm>
                <a:off x="10270069" y="4866407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193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71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0"/>
            <a:ext cx="3529637" cy="285560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Although we see them as a set of four decimal-separated numbers, this is simply for our convenience.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Computers actually store each IP address as a 32-bit binary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IP address is further broken down into two parts: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Network identifier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Host identifier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340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masks and bitwise operations used in computing?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32B13-606B-425C-9129-832B32A67057}"/>
              </a:ext>
            </a:extLst>
          </p:cNvPr>
          <p:cNvGrpSpPr/>
          <p:nvPr/>
        </p:nvGrpSpPr>
        <p:grpSpPr>
          <a:xfrm>
            <a:off x="1293378" y="1641046"/>
            <a:ext cx="5776153" cy="2150240"/>
            <a:chOff x="3126849" y="3429000"/>
            <a:chExt cx="5776153" cy="21502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4BFB7-5FD4-471A-951A-7F4E68D2DB9A}"/>
                </a:ext>
              </a:extLst>
            </p:cNvPr>
            <p:cNvSpPr/>
            <p:nvPr/>
          </p:nvSpPr>
          <p:spPr>
            <a:xfrm>
              <a:off x="3126849" y="3429000"/>
              <a:ext cx="57438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</a:rPr>
                <a:t>193 . 74 . 211 . 63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32E96F-1CB9-4188-B0F3-F26C1CF9D3E4}"/>
                </a:ext>
              </a:extLst>
            </p:cNvPr>
            <p:cNvSpPr/>
            <p:nvPr/>
          </p:nvSpPr>
          <p:spPr>
            <a:xfrm>
              <a:off x="3228051" y="4194245"/>
              <a:ext cx="5674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11000001            01001010           11010011           00111111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A207CC96-29F0-4B90-9C0B-15BC5B7502F7}"/>
                </a:ext>
              </a:extLst>
            </p:cNvPr>
            <p:cNvSpPr/>
            <p:nvPr/>
          </p:nvSpPr>
          <p:spPr>
            <a:xfrm rot="5400000">
              <a:off x="5818649" y="2037217"/>
              <a:ext cx="443883" cy="5496603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9FBAC9-553B-4131-A23E-0DD247281E0B}"/>
                </a:ext>
              </a:extLst>
            </p:cNvPr>
            <p:cNvSpPr/>
            <p:nvPr/>
          </p:nvSpPr>
          <p:spPr>
            <a:xfrm>
              <a:off x="4886908" y="5209908"/>
              <a:ext cx="2307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32 bits (4 bytes) in size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2B460-4323-46DD-B164-C26103C46A9C}"/>
              </a:ext>
            </a:extLst>
          </p:cNvPr>
          <p:cNvGrpSpPr/>
          <p:nvPr/>
        </p:nvGrpSpPr>
        <p:grpSpPr>
          <a:xfrm>
            <a:off x="225405" y="4062935"/>
            <a:ext cx="11741189" cy="1491928"/>
            <a:chOff x="278441" y="4866407"/>
            <a:chExt cx="11741189" cy="149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C3B636-1504-4C7C-A4B4-22B0E8B14AF1}"/>
                </a:ext>
              </a:extLst>
            </p:cNvPr>
            <p:cNvSpPr/>
            <p:nvPr/>
          </p:nvSpPr>
          <p:spPr>
            <a:xfrm>
              <a:off x="9082891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A43612-FD02-4902-B336-B548D770CD71}"/>
                </a:ext>
              </a:extLst>
            </p:cNvPr>
            <p:cNvSpPr/>
            <p:nvPr/>
          </p:nvSpPr>
          <p:spPr>
            <a:xfrm>
              <a:off x="9451526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D12815-2759-4213-8171-CDE57DF64324}"/>
                </a:ext>
              </a:extLst>
            </p:cNvPr>
            <p:cNvSpPr/>
            <p:nvPr/>
          </p:nvSpPr>
          <p:spPr>
            <a:xfrm>
              <a:off x="9820164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AB6BB3-4544-4DEB-9FE3-11BD74522864}"/>
                </a:ext>
              </a:extLst>
            </p:cNvPr>
            <p:cNvSpPr/>
            <p:nvPr/>
          </p:nvSpPr>
          <p:spPr>
            <a:xfrm>
              <a:off x="10183656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C16F1E-5A5B-45DC-9A2D-870FB3076701}"/>
                </a:ext>
              </a:extLst>
            </p:cNvPr>
            <p:cNvSpPr/>
            <p:nvPr/>
          </p:nvSpPr>
          <p:spPr>
            <a:xfrm>
              <a:off x="10552293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D7728D-41EC-4292-A0C0-3EF94B1D6694}"/>
                </a:ext>
              </a:extLst>
            </p:cNvPr>
            <p:cNvSpPr/>
            <p:nvPr/>
          </p:nvSpPr>
          <p:spPr>
            <a:xfrm>
              <a:off x="10920928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E5A4A3A-3F3E-4615-828A-3E3374FD7B0B}"/>
                </a:ext>
              </a:extLst>
            </p:cNvPr>
            <p:cNvSpPr/>
            <p:nvPr/>
          </p:nvSpPr>
          <p:spPr>
            <a:xfrm>
              <a:off x="11284422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464556-85B1-49E3-93FD-4C9E5B84742B}"/>
                </a:ext>
              </a:extLst>
            </p:cNvPr>
            <p:cNvSpPr/>
            <p:nvPr/>
          </p:nvSpPr>
          <p:spPr>
            <a:xfrm>
              <a:off x="11653058" y="5625187"/>
              <a:ext cx="366572" cy="3665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2307CD-3E79-491C-B2EE-397D9EBA5757}"/>
                </a:ext>
              </a:extLst>
            </p:cNvPr>
            <p:cNvSpPr/>
            <p:nvPr/>
          </p:nvSpPr>
          <p:spPr>
            <a:xfrm>
              <a:off x="6146464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5E1279-7A56-4CDD-8FA6-A513F2F81EDA}"/>
                </a:ext>
              </a:extLst>
            </p:cNvPr>
            <p:cNvSpPr/>
            <p:nvPr/>
          </p:nvSpPr>
          <p:spPr>
            <a:xfrm>
              <a:off x="6515099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181666-B094-4358-87C6-A58F2C04AD05}"/>
                </a:ext>
              </a:extLst>
            </p:cNvPr>
            <p:cNvSpPr/>
            <p:nvPr/>
          </p:nvSpPr>
          <p:spPr>
            <a:xfrm>
              <a:off x="6883737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7BA8A3-736A-4987-8810-5F7F43BFCBB0}"/>
                </a:ext>
              </a:extLst>
            </p:cNvPr>
            <p:cNvSpPr/>
            <p:nvPr/>
          </p:nvSpPr>
          <p:spPr>
            <a:xfrm>
              <a:off x="7247229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0B7C24-A9B1-477D-9DF8-677F37A14D5D}"/>
                </a:ext>
              </a:extLst>
            </p:cNvPr>
            <p:cNvSpPr/>
            <p:nvPr/>
          </p:nvSpPr>
          <p:spPr>
            <a:xfrm>
              <a:off x="7615866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253F17-28C2-429A-B3B3-7818BB960E8A}"/>
                </a:ext>
              </a:extLst>
            </p:cNvPr>
            <p:cNvSpPr/>
            <p:nvPr/>
          </p:nvSpPr>
          <p:spPr>
            <a:xfrm>
              <a:off x="7984501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51EBA30-034F-4B6C-8985-9B075A6E84FD}"/>
                </a:ext>
              </a:extLst>
            </p:cNvPr>
            <p:cNvSpPr/>
            <p:nvPr/>
          </p:nvSpPr>
          <p:spPr>
            <a:xfrm>
              <a:off x="8347995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7D2FF1-4D56-4C96-ABF4-9C459D00EECD}"/>
                </a:ext>
              </a:extLst>
            </p:cNvPr>
            <p:cNvSpPr/>
            <p:nvPr/>
          </p:nvSpPr>
          <p:spPr>
            <a:xfrm>
              <a:off x="8716631" y="5625186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80159C-BA16-41B6-878D-370A22A0145D}"/>
                </a:ext>
              </a:extLst>
            </p:cNvPr>
            <p:cNvSpPr/>
            <p:nvPr/>
          </p:nvSpPr>
          <p:spPr>
            <a:xfrm>
              <a:off x="3214868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5D4BEC-4C8F-4935-9CD4-ED31D41FBF53}"/>
                </a:ext>
              </a:extLst>
            </p:cNvPr>
            <p:cNvSpPr/>
            <p:nvPr/>
          </p:nvSpPr>
          <p:spPr>
            <a:xfrm>
              <a:off x="3583503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4B64A4-6287-4719-AD0C-19DD52895025}"/>
                </a:ext>
              </a:extLst>
            </p:cNvPr>
            <p:cNvSpPr/>
            <p:nvPr/>
          </p:nvSpPr>
          <p:spPr>
            <a:xfrm>
              <a:off x="3952141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A45E65-2DE6-40D4-AD7B-EFF01BD6EF4A}"/>
                </a:ext>
              </a:extLst>
            </p:cNvPr>
            <p:cNvSpPr/>
            <p:nvPr/>
          </p:nvSpPr>
          <p:spPr>
            <a:xfrm>
              <a:off x="4315633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888C45-9618-4080-815E-ACFA59EEA588}"/>
                </a:ext>
              </a:extLst>
            </p:cNvPr>
            <p:cNvSpPr/>
            <p:nvPr/>
          </p:nvSpPr>
          <p:spPr>
            <a:xfrm>
              <a:off x="4684270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C2B41E-ED80-4B37-B016-00089A36BA79}"/>
                </a:ext>
              </a:extLst>
            </p:cNvPr>
            <p:cNvSpPr/>
            <p:nvPr/>
          </p:nvSpPr>
          <p:spPr>
            <a:xfrm>
              <a:off x="5052905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CE31B-A46B-4CEC-9E5F-5A8F46D97AB6}"/>
                </a:ext>
              </a:extLst>
            </p:cNvPr>
            <p:cNvSpPr/>
            <p:nvPr/>
          </p:nvSpPr>
          <p:spPr>
            <a:xfrm>
              <a:off x="5416399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26BA4-FB48-45BD-B4CD-2299F5105F22}"/>
                </a:ext>
              </a:extLst>
            </p:cNvPr>
            <p:cNvSpPr/>
            <p:nvPr/>
          </p:nvSpPr>
          <p:spPr>
            <a:xfrm>
              <a:off x="5785035" y="5625188"/>
              <a:ext cx="366572" cy="366572"/>
            </a:xfrm>
            <a:prstGeom prst="rect">
              <a:avLst/>
            </a:prstGeom>
            <a:solidFill>
              <a:srgbClr val="FFF2CC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ABA32FC-E498-4EA4-AF84-F29C26CF6928}"/>
                </a:ext>
              </a:extLst>
            </p:cNvPr>
            <p:cNvSpPr/>
            <p:nvPr/>
          </p:nvSpPr>
          <p:spPr>
            <a:xfrm>
              <a:off x="278441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128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4607CE4-6846-4109-82C5-12BB47EA9897}"/>
                </a:ext>
              </a:extLst>
            </p:cNvPr>
            <p:cNvSpPr/>
            <p:nvPr/>
          </p:nvSpPr>
          <p:spPr>
            <a:xfrm>
              <a:off x="647076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271700A-8B12-450A-B8E5-ED2F8C2196A8}"/>
                </a:ext>
              </a:extLst>
            </p:cNvPr>
            <p:cNvSpPr/>
            <p:nvPr/>
          </p:nvSpPr>
          <p:spPr>
            <a:xfrm>
              <a:off x="1015714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03BB37-895D-4954-886F-3CE65E53D7F9}"/>
                </a:ext>
              </a:extLst>
            </p:cNvPr>
            <p:cNvSpPr/>
            <p:nvPr/>
          </p:nvSpPr>
          <p:spPr>
            <a:xfrm>
              <a:off x="1379206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4937D-D6BF-4A28-AEC6-E4609BBC48EA}"/>
                </a:ext>
              </a:extLst>
            </p:cNvPr>
            <p:cNvSpPr/>
            <p:nvPr/>
          </p:nvSpPr>
          <p:spPr>
            <a:xfrm>
              <a:off x="1747843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68077BE-5DAF-4E6E-9B1B-D58304A6A08C}"/>
                </a:ext>
              </a:extLst>
            </p:cNvPr>
            <p:cNvSpPr/>
            <p:nvPr/>
          </p:nvSpPr>
          <p:spPr>
            <a:xfrm>
              <a:off x="2116478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EB1D69-2841-4056-A284-35C9D1964BA2}"/>
                </a:ext>
              </a:extLst>
            </p:cNvPr>
            <p:cNvSpPr/>
            <p:nvPr/>
          </p:nvSpPr>
          <p:spPr>
            <a:xfrm>
              <a:off x="2479972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AF0566B-D01D-43D5-BF05-0ADF35BCA734}"/>
                </a:ext>
              </a:extLst>
            </p:cNvPr>
            <p:cNvSpPr/>
            <p:nvPr/>
          </p:nvSpPr>
          <p:spPr>
            <a:xfrm>
              <a:off x="2848608" y="5625187"/>
              <a:ext cx="366572" cy="3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AFFDC41-FBBC-4FA3-9D73-242FD43FB2BE}"/>
                </a:ext>
              </a:extLst>
            </p:cNvPr>
            <p:cNvGrpSpPr/>
            <p:nvPr/>
          </p:nvGrpSpPr>
          <p:grpSpPr>
            <a:xfrm>
              <a:off x="9082891" y="5991759"/>
              <a:ext cx="2936739" cy="366574"/>
              <a:chOff x="3940709" y="2378682"/>
              <a:chExt cx="4660995" cy="581802"/>
            </a:xfrm>
            <a:solidFill>
              <a:srgbClr val="FF9999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2124AFF-08B7-4DB1-8B28-DE260B0F033B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256082B-3D85-4B4F-A9EE-0F0AD07B5094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BCABCAC-9CFC-4C5C-8E9E-AFE25DC15189}"/>
                  </a:ext>
                </a:extLst>
              </p:cNvPr>
              <p:cNvSpPr/>
              <p:nvPr/>
            </p:nvSpPr>
            <p:spPr>
              <a:xfrm>
                <a:off x="5110859" y="2378682"/>
                <a:ext cx="581798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2D792E4-1C15-491E-9918-687E70E67EC3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09D074E-5DD5-4B63-96CF-38BE42C63BF2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3ABE27F-910E-4573-B236-338163C07301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24625DB-C781-4C4B-9982-C3F1E5A5AB90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BADA187-DA96-4CD3-A12C-75A7778548C1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CA852C9-663E-44F2-ABF4-BEF4022E4600}"/>
                </a:ext>
              </a:extLst>
            </p:cNvPr>
            <p:cNvGrpSpPr/>
            <p:nvPr/>
          </p:nvGrpSpPr>
          <p:grpSpPr>
            <a:xfrm>
              <a:off x="6146464" y="5991761"/>
              <a:ext cx="2936739" cy="366573"/>
              <a:chOff x="3940709" y="2378685"/>
              <a:chExt cx="4660995" cy="581799"/>
            </a:xfrm>
            <a:solidFill>
              <a:srgbClr val="FBE5D6"/>
            </a:soli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8AB67E1-CF63-406B-A4F5-8D18B620E179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2833069-2E63-4E5C-9B4A-14CF9C1AB60C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9350A03-AB02-4128-BA70-EFE39EE2438E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5A82293-81B3-4C87-A16F-5F8AAFEFD5C8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64C7365-5C12-45DB-BBCB-877DF5CCCA4F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6BCAD-5AB6-41FA-91E3-6E5C53B4D8AF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35ED91B-EB73-4D1D-8116-30C68DE78FBC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1D2A6B8-1284-4371-A404-817C9DEBB2B4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4F0123D-223A-44C9-89DB-BCEABB13EE30}"/>
                </a:ext>
              </a:extLst>
            </p:cNvPr>
            <p:cNvGrpSpPr/>
            <p:nvPr/>
          </p:nvGrpSpPr>
          <p:grpSpPr>
            <a:xfrm>
              <a:off x="3214868" y="5991762"/>
              <a:ext cx="2936739" cy="366573"/>
              <a:chOff x="3940709" y="2378685"/>
              <a:chExt cx="4660995" cy="581799"/>
            </a:xfrm>
            <a:solidFill>
              <a:srgbClr val="FBE5D6"/>
            </a:solidFill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BC879DA-EC40-498E-9274-F2BA867C82D6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C1AB90F-B176-400E-9943-7A0C0256CBFB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3D7C1E3-BEA4-4D84-B12B-B45BB0FC673C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45536B0-F931-469F-97AF-0ADA0F3443FB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3D2FE86-0924-453B-A7F8-90E1B5B58060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AB04924-B834-4DDD-BFF2-157D09561B10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073388A-B29E-48BC-90FE-C0682E017A5F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CE838E1-12D9-4C1F-98A4-DA881E00F73E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9C60979-158E-4A59-81A6-B579AD604EF8}"/>
                </a:ext>
              </a:extLst>
            </p:cNvPr>
            <p:cNvGrpSpPr/>
            <p:nvPr/>
          </p:nvGrpSpPr>
          <p:grpSpPr>
            <a:xfrm>
              <a:off x="278441" y="5991762"/>
              <a:ext cx="2936739" cy="366573"/>
              <a:chOff x="3940709" y="2378685"/>
              <a:chExt cx="4660995" cy="581799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3FF165A-DEC5-47E4-A8D1-57A8AA941C58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79ABAAD-A1C5-4600-947C-DB802887ACDF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D562161-D794-4C28-B99F-F5EC14CAFFE0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686DE16-AA6D-47F3-B4D2-E2A1A579328A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1895BF8-500F-4D79-A70E-86826E7B4E7F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BFD4AAE-D505-4096-A451-E8ECD681735A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3B086B7-5953-4603-A7C0-5A80D515C64C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7F6BB18-4A07-4728-A025-1E2170CC6CC6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16FA402-25ED-4F59-B644-8E0380F0E8F2}"/>
                </a:ext>
              </a:extLst>
            </p:cNvPr>
            <p:cNvGrpSpPr/>
            <p:nvPr/>
          </p:nvGrpSpPr>
          <p:grpSpPr>
            <a:xfrm>
              <a:off x="3163647" y="6111111"/>
              <a:ext cx="5964193" cy="117629"/>
              <a:chOff x="3134464" y="2902335"/>
              <a:chExt cx="5964193" cy="117629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A463147-4DCE-4EDE-87D0-544707F2AD81}"/>
                  </a:ext>
                </a:extLst>
              </p:cNvPr>
              <p:cNvSpPr/>
              <p:nvPr/>
            </p:nvSpPr>
            <p:spPr>
              <a:xfrm>
                <a:off x="3134464" y="2914985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87E7C1F-F650-4464-AB00-E27068A110A3}"/>
                  </a:ext>
                </a:extLst>
              </p:cNvPr>
              <p:cNvSpPr/>
              <p:nvPr/>
            </p:nvSpPr>
            <p:spPr>
              <a:xfrm>
                <a:off x="6068462" y="2902335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D0249EA-22F7-4EA8-A5C9-1DC1DCDE11D5}"/>
                  </a:ext>
                </a:extLst>
              </p:cNvPr>
              <p:cNvSpPr/>
              <p:nvPr/>
            </p:nvSpPr>
            <p:spPr>
              <a:xfrm>
                <a:off x="8993678" y="2910499"/>
                <a:ext cx="104979" cy="1049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6E7D3B-7D7A-47AE-95A7-BD79F5D5A18C}"/>
                </a:ext>
              </a:extLst>
            </p:cNvPr>
            <p:cNvGrpSpPr/>
            <p:nvPr/>
          </p:nvGrpSpPr>
          <p:grpSpPr>
            <a:xfrm>
              <a:off x="9082892" y="4866407"/>
              <a:ext cx="2907357" cy="658639"/>
              <a:chOff x="9082892" y="4866407"/>
              <a:chExt cx="2907357" cy="658639"/>
            </a:xfrm>
          </p:grpSpPr>
          <p:sp>
            <p:nvSpPr>
              <p:cNvPr id="122" name="Right Brace 121">
                <a:extLst>
                  <a:ext uri="{FF2B5EF4-FFF2-40B4-BE49-F238E27FC236}">
                    <a16:creationId xmlns:a16="http://schemas.microsoft.com/office/drawing/2014/main" id="{2A502E01-2E63-4957-A05A-4DAFE6D1B9A2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38BB617-3502-407A-B3C4-F983B8F5B0D1}"/>
                  </a:ext>
                </a:extLst>
              </p:cNvPr>
              <p:cNvSpPr/>
              <p:nvPr/>
            </p:nvSpPr>
            <p:spPr>
              <a:xfrm>
                <a:off x="10327219" y="486640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63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CABDF77-2E6D-4324-9B9C-EB6E00D10B17}"/>
                </a:ext>
              </a:extLst>
            </p:cNvPr>
            <p:cNvGrpSpPr/>
            <p:nvPr/>
          </p:nvGrpSpPr>
          <p:grpSpPr>
            <a:xfrm>
              <a:off x="6167993" y="4866407"/>
              <a:ext cx="2907357" cy="658639"/>
              <a:chOff x="9082892" y="4866407"/>
              <a:chExt cx="2907357" cy="658639"/>
            </a:xfrm>
          </p:grpSpPr>
          <p:sp>
            <p:nvSpPr>
              <p:cNvPr id="114" name="Right Brace 113">
                <a:extLst>
                  <a:ext uri="{FF2B5EF4-FFF2-40B4-BE49-F238E27FC236}">
                    <a16:creationId xmlns:a16="http://schemas.microsoft.com/office/drawing/2014/main" id="{F76442AF-C99F-48D6-8CB9-745DE1EC2005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C93C801-1D58-42B2-8BCD-AC32B64B287A}"/>
                  </a:ext>
                </a:extLst>
              </p:cNvPr>
              <p:cNvSpPr/>
              <p:nvPr/>
            </p:nvSpPr>
            <p:spPr>
              <a:xfrm>
                <a:off x="10270069" y="4866407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211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E804C7D-2CEE-408B-BC23-C586F30E0AD9}"/>
                </a:ext>
              </a:extLst>
            </p:cNvPr>
            <p:cNvGrpSpPr/>
            <p:nvPr/>
          </p:nvGrpSpPr>
          <p:grpSpPr>
            <a:xfrm>
              <a:off x="3243233" y="4866407"/>
              <a:ext cx="2907357" cy="658639"/>
              <a:chOff x="9082892" y="4866407"/>
              <a:chExt cx="2907357" cy="658639"/>
            </a:xfrm>
          </p:grpSpPr>
          <p:sp>
            <p:nvSpPr>
              <p:cNvPr id="125" name="Right Brace 124">
                <a:extLst>
                  <a:ext uri="{FF2B5EF4-FFF2-40B4-BE49-F238E27FC236}">
                    <a16:creationId xmlns:a16="http://schemas.microsoft.com/office/drawing/2014/main" id="{7AF27EA8-963E-483A-9959-B3A746333314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4994D84-62D1-4347-937A-1DE086588AD0}"/>
                  </a:ext>
                </a:extLst>
              </p:cNvPr>
              <p:cNvSpPr/>
              <p:nvPr/>
            </p:nvSpPr>
            <p:spPr>
              <a:xfrm>
                <a:off x="10327219" y="486640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74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D16E674-B445-4CD1-87E2-37C3E3477904}"/>
                </a:ext>
              </a:extLst>
            </p:cNvPr>
            <p:cNvGrpSpPr/>
            <p:nvPr/>
          </p:nvGrpSpPr>
          <p:grpSpPr>
            <a:xfrm>
              <a:off x="307511" y="4866407"/>
              <a:ext cx="2907357" cy="658639"/>
              <a:chOff x="9082892" y="4866407"/>
              <a:chExt cx="2907357" cy="658639"/>
            </a:xfrm>
          </p:grpSpPr>
          <p:sp>
            <p:nvSpPr>
              <p:cNvPr id="128" name="Right Brace 127">
                <a:extLst>
                  <a:ext uri="{FF2B5EF4-FFF2-40B4-BE49-F238E27FC236}">
                    <a16:creationId xmlns:a16="http://schemas.microsoft.com/office/drawing/2014/main" id="{EFF74715-B434-4715-8657-D1783041709B}"/>
                  </a:ext>
                </a:extLst>
              </p:cNvPr>
              <p:cNvSpPr/>
              <p:nvPr/>
            </p:nvSpPr>
            <p:spPr>
              <a:xfrm rot="16200000" flipV="1">
                <a:off x="10453426" y="3988222"/>
                <a:ext cx="166290" cy="2907357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707C7BB-A994-477F-8DF2-D2CB6B064923}"/>
                  </a:ext>
                </a:extLst>
              </p:cNvPr>
              <p:cNvSpPr/>
              <p:nvPr/>
            </p:nvSpPr>
            <p:spPr>
              <a:xfrm>
                <a:off x="10270069" y="4866407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193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9F0FF8-0B67-4967-925D-5477C4B19384}"/>
              </a:ext>
            </a:extLst>
          </p:cNvPr>
          <p:cNvGrpSpPr/>
          <p:nvPr/>
        </p:nvGrpSpPr>
        <p:grpSpPr>
          <a:xfrm>
            <a:off x="226800" y="5608715"/>
            <a:ext cx="11722179" cy="1004450"/>
            <a:chOff x="316689" y="3302284"/>
            <a:chExt cx="11722179" cy="100445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61FB80E-40F4-46AA-B3DC-C70523745270}"/>
                </a:ext>
              </a:extLst>
            </p:cNvPr>
            <p:cNvGrpSpPr/>
            <p:nvPr/>
          </p:nvGrpSpPr>
          <p:grpSpPr>
            <a:xfrm>
              <a:off x="316689" y="3304094"/>
              <a:ext cx="8791329" cy="1002640"/>
              <a:chOff x="302232" y="2283161"/>
              <a:chExt cx="2930848" cy="1002640"/>
            </a:xfrm>
          </p:grpSpPr>
          <p:sp>
            <p:nvSpPr>
              <p:cNvPr id="120" name="Right Brace 119">
                <a:extLst>
                  <a:ext uri="{FF2B5EF4-FFF2-40B4-BE49-F238E27FC236}">
                    <a16:creationId xmlns:a16="http://schemas.microsoft.com/office/drawing/2014/main" id="{E32E8B66-9807-40D4-B9C8-72C620B63852}"/>
                  </a:ext>
                </a:extLst>
              </p:cNvPr>
              <p:cNvSpPr/>
              <p:nvPr/>
            </p:nvSpPr>
            <p:spPr>
              <a:xfrm rot="5400000">
                <a:off x="1545714" y="1039679"/>
                <a:ext cx="443883" cy="2930848"/>
              </a:xfrm>
              <a:prstGeom prst="rightBrace">
                <a:avLst>
                  <a:gd name="adj1" fmla="val 44333"/>
                  <a:gd name="adj2" fmla="val 50000"/>
                </a:avLst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A9E53D-9882-485D-9D61-C05FC5450E43}"/>
                  </a:ext>
                </a:extLst>
              </p:cNvPr>
              <p:cNvSpPr/>
              <p:nvPr/>
            </p:nvSpPr>
            <p:spPr>
              <a:xfrm>
                <a:off x="669749" y="2916469"/>
                <a:ext cx="21950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C00000"/>
                    </a:solidFill>
                  </a:rPr>
                  <a:t>Network identifier: 3 bytes (193.74.211)</a:t>
                </a:r>
              </a:p>
            </p:txBody>
          </p:sp>
        </p:grpSp>
        <p:sp>
          <p:nvSpPr>
            <p:cNvPr id="118" name="Right Brace 117">
              <a:extLst>
                <a:ext uri="{FF2B5EF4-FFF2-40B4-BE49-F238E27FC236}">
                  <a16:creationId xmlns:a16="http://schemas.microsoft.com/office/drawing/2014/main" id="{716FCDE5-B5FA-43B9-A4DA-F1226BBBD59F}"/>
                </a:ext>
              </a:extLst>
            </p:cNvPr>
            <p:cNvSpPr/>
            <p:nvPr/>
          </p:nvSpPr>
          <p:spPr>
            <a:xfrm rot="5400000">
              <a:off x="10351502" y="2058802"/>
              <a:ext cx="443883" cy="2930848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C83C877-2938-46FD-870C-60FF53C3F7FF}"/>
                </a:ext>
              </a:extLst>
            </p:cNvPr>
            <p:cNvSpPr/>
            <p:nvPr/>
          </p:nvSpPr>
          <p:spPr>
            <a:xfrm>
              <a:off x="9108017" y="3935592"/>
              <a:ext cx="293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Host identifier: 1 byte (63)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009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187075" y="5331201"/>
            <a:ext cx="11750139" cy="132397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 use a </a:t>
            </a:r>
            <a:r>
              <a:rPr lang="en-GB" sz="1600" b="1" dirty="0">
                <a:solidFill>
                  <a:schemeClr val="tx1"/>
                </a:solidFill>
              </a:rPr>
              <a:t>mask</a:t>
            </a:r>
            <a:r>
              <a:rPr lang="en-GB" sz="1600" dirty="0">
                <a:solidFill>
                  <a:schemeClr val="tx1"/>
                </a:solidFill>
              </a:rPr>
              <a:t> with a </a:t>
            </a:r>
            <a:r>
              <a:rPr lang="en-GB" sz="1600" b="1" dirty="0">
                <a:solidFill>
                  <a:schemeClr val="tx1"/>
                </a:solidFill>
              </a:rPr>
              <a:t>bitwise AND</a:t>
            </a:r>
            <a:r>
              <a:rPr lang="en-GB" sz="1600" dirty="0">
                <a:solidFill>
                  <a:schemeClr val="tx1"/>
                </a:solidFill>
              </a:rPr>
              <a:t> operation to isolate the network or host part of the address as required.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Here, we have isolated the network part of the IP address.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During the routing of traffic around a network, this technique can be used to work out whether the destination computer is on the same network as the host by examining the network ID.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340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masks and bitwise operations used in computing?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C3B636-1504-4C7C-A4B4-22B0E8B14AF1}"/>
              </a:ext>
            </a:extLst>
          </p:cNvPr>
          <p:cNvSpPr/>
          <p:nvPr/>
        </p:nvSpPr>
        <p:spPr>
          <a:xfrm>
            <a:off x="9000475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A43612-FD02-4902-B336-B548D770CD71}"/>
              </a:ext>
            </a:extLst>
          </p:cNvPr>
          <p:cNvSpPr/>
          <p:nvPr/>
        </p:nvSpPr>
        <p:spPr>
          <a:xfrm>
            <a:off x="9369110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12815-2759-4213-8171-CDE57DF64324}"/>
              </a:ext>
            </a:extLst>
          </p:cNvPr>
          <p:cNvSpPr/>
          <p:nvPr/>
        </p:nvSpPr>
        <p:spPr>
          <a:xfrm>
            <a:off x="9737748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AB6BB3-4544-4DEB-9FE3-11BD74522864}"/>
              </a:ext>
            </a:extLst>
          </p:cNvPr>
          <p:cNvSpPr/>
          <p:nvPr/>
        </p:nvSpPr>
        <p:spPr>
          <a:xfrm>
            <a:off x="10101240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C16F1E-5A5B-45DC-9A2D-870FB3076701}"/>
              </a:ext>
            </a:extLst>
          </p:cNvPr>
          <p:cNvSpPr/>
          <p:nvPr/>
        </p:nvSpPr>
        <p:spPr>
          <a:xfrm>
            <a:off x="10469877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D7728D-41EC-4292-A0C0-3EF94B1D6694}"/>
              </a:ext>
            </a:extLst>
          </p:cNvPr>
          <p:cNvSpPr/>
          <p:nvPr/>
        </p:nvSpPr>
        <p:spPr>
          <a:xfrm>
            <a:off x="10838512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A4A3A-3F3E-4615-828A-3E3374FD7B0B}"/>
              </a:ext>
            </a:extLst>
          </p:cNvPr>
          <p:cNvSpPr/>
          <p:nvPr/>
        </p:nvSpPr>
        <p:spPr>
          <a:xfrm>
            <a:off x="11202006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464556-85B1-49E3-93FD-4C9E5B84742B}"/>
              </a:ext>
            </a:extLst>
          </p:cNvPr>
          <p:cNvSpPr/>
          <p:nvPr/>
        </p:nvSpPr>
        <p:spPr>
          <a:xfrm>
            <a:off x="11570642" y="1840771"/>
            <a:ext cx="366572" cy="366572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2307CD-3E79-491C-B2EE-397D9EBA5757}"/>
              </a:ext>
            </a:extLst>
          </p:cNvPr>
          <p:cNvSpPr/>
          <p:nvPr/>
        </p:nvSpPr>
        <p:spPr>
          <a:xfrm>
            <a:off x="6064048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5E1279-7A56-4CDD-8FA6-A513F2F81EDA}"/>
              </a:ext>
            </a:extLst>
          </p:cNvPr>
          <p:cNvSpPr/>
          <p:nvPr/>
        </p:nvSpPr>
        <p:spPr>
          <a:xfrm>
            <a:off x="6432683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181666-B094-4358-87C6-A58F2C04AD05}"/>
              </a:ext>
            </a:extLst>
          </p:cNvPr>
          <p:cNvSpPr/>
          <p:nvPr/>
        </p:nvSpPr>
        <p:spPr>
          <a:xfrm>
            <a:off x="6801321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7BA8A3-736A-4987-8810-5F7F43BFCBB0}"/>
              </a:ext>
            </a:extLst>
          </p:cNvPr>
          <p:cNvSpPr/>
          <p:nvPr/>
        </p:nvSpPr>
        <p:spPr>
          <a:xfrm>
            <a:off x="7164813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0B7C24-A9B1-477D-9DF8-677F37A14D5D}"/>
              </a:ext>
            </a:extLst>
          </p:cNvPr>
          <p:cNvSpPr/>
          <p:nvPr/>
        </p:nvSpPr>
        <p:spPr>
          <a:xfrm>
            <a:off x="7533450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253F17-28C2-429A-B3B3-7818BB960E8A}"/>
              </a:ext>
            </a:extLst>
          </p:cNvPr>
          <p:cNvSpPr/>
          <p:nvPr/>
        </p:nvSpPr>
        <p:spPr>
          <a:xfrm>
            <a:off x="7902085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1EBA30-034F-4B6C-8985-9B075A6E84FD}"/>
              </a:ext>
            </a:extLst>
          </p:cNvPr>
          <p:cNvSpPr/>
          <p:nvPr/>
        </p:nvSpPr>
        <p:spPr>
          <a:xfrm>
            <a:off x="8265579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7D2FF1-4D56-4C96-ABF4-9C459D00EECD}"/>
              </a:ext>
            </a:extLst>
          </p:cNvPr>
          <p:cNvSpPr/>
          <p:nvPr/>
        </p:nvSpPr>
        <p:spPr>
          <a:xfrm>
            <a:off x="8634215" y="1840770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80159C-BA16-41B6-878D-370A22A0145D}"/>
              </a:ext>
            </a:extLst>
          </p:cNvPr>
          <p:cNvSpPr/>
          <p:nvPr/>
        </p:nvSpPr>
        <p:spPr>
          <a:xfrm>
            <a:off x="3132452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5D4BEC-4C8F-4935-9CD4-ED31D41FBF53}"/>
              </a:ext>
            </a:extLst>
          </p:cNvPr>
          <p:cNvSpPr/>
          <p:nvPr/>
        </p:nvSpPr>
        <p:spPr>
          <a:xfrm>
            <a:off x="3501087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4B64A4-6287-4719-AD0C-19DD52895025}"/>
              </a:ext>
            </a:extLst>
          </p:cNvPr>
          <p:cNvSpPr/>
          <p:nvPr/>
        </p:nvSpPr>
        <p:spPr>
          <a:xfrm>
            <a:off x="3869725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A45E65-2DE6-40D4-AD7B-EFF01BD6EF4A}"/>
              </a:ext>
            </a:extLst>
          </p:cNvPr>
          <p:cNvSpPr/>
          <p:nvPr/>
        </p:nvSpPr>
        <p:spPr>
          <a:xfrm>
            <a:off x="4233217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888C45-9618-4080-815E-ACFA59EEA588}"/>
              </a:ext>
            </a:extLst>
          </p:cNvPr>
          <p:cNvSpPr/>
          <p:nvPr/>
        </p:nvSpPr>
        <p:spPr>
          <a:xfrm>
            <a:off x="4601854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2C2B41E-ED80-4B37-B016-00089A36BA79}"/>
              </a:ext>
            </a:extLst>
          </p:cNvPr>
          <p:cNvSpPr/>
          <p:nvPr/>
        </p:nvSpPr>
        <p:spPr>
          <a:xfrm>
            <a:off x="4970489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5FCE31B-A46B-4CEC-9E5F-5A8F46D97AB6}"/>
              </a:ext>
            </a:extLst>
          </p:cNvPr>
          <p:cNvSpPr/>
          <p:nvPr/>
        </p:nvSpPr>
        <p:spPr>
          <a:xfrm>
            <a:off x="5333983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C26BA4-FB48-45BD-B4CD-2299F5105F22}"/>
              </a:ext>
            </a:extLst>
          </p:cNvPr>
          <p:cNvSpPr/>
          <p:nvPr/>
        </p:nvSpPr>
        <p:spPr>
          <a:xfrm>
            <a:off x="5702619" y="1840772"/>
            <a:ext cx="366572" cy="366572"/>
          </a:xfrm>
          <a:prstGeom prst="rect">
            <a:avLst/>
          </a:prstGeom>
          <a:solidFill>
            <a:srgbClr val="FFF2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ABA32FC-E498-4EA4-AF84-F29C26CF6928}"/>
              </a:ext>
            </a:extLst>
          </p:cNvPr>
          <p:cNvSpPr/>
          <p:nvPr/>
        </p:nvSpPr>
        <p:spPr>
          <a:xfrm>
            <a:off x="196025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128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607CE4-6846-4109-82C5-12BB47EA9897}"/>
              </a:ext>
            </a:extLst>
          </p:cNvPr>
          <p:cNvSpPr/>
          <p:nvPr/>
        </p:nvSpPr>
        <p:spPr>
          <a:xfrm>
            <a:off x="564660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71700A-8B12-450A-B8E5-ED2F8C2196A8}"/>
              </a:ext>
            </a:extLst>
          </p:cNvPr>
          <p:cNvSpPr/>
          <p:nvPr/>
        </p:nvSpPr>
        <p:spPr>
          <a:xfrm>
            <a:off x="933298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03BB37-895D-4954-886F-3CE65E53D7F9}"/>
              </a:ext>
            </a:extLst>
          </p:cNvPr>
          <p:cNvSpPr/>
          <p:nvPr/>
        </p:nvSpPr>
        <p:spPr>
          <a:xfrm>
            <a:off x="1296790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1B4937D-D6BF-4A28-AEC6-E4609BBC48EA}"/>
              </a:ext>
            </a:extLst>
          </p:cNvPr>
          <p:cNvSpPr/>
          <p:nvPr/>
        </p:nvSpPr>
        <p:spPr>
          <a:xfrm>
            <a:off x="1665427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68077BE-5DAF-4E6E-9B1B-D58304A6A08C}"/>
              </a:ext>
            </a:extLst>
          </p:cNvPr>
          <p:cNvSpPr/>
          <p:nvPr/>
        </p:nvSpPr>
        <p:spPr>
          <a:xfrm>
            <a:off x="2034062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6EB1D69-2841-4056-A284-35C9D1964BA2}"/>
              </a:ext>
            </a:extLst>
          </p:cNvPr>
          <p:cNvSpPr/>
          <p:nvPr/>
        </p:nvSpPr>
        <p:spPr>
          <a:xfrm>
            <a:off x="2397556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AF0566B-D01D-43D5-BF05-0ADF35BCA734}"/>
              </a:ext>
            </a:extLst>
          </p:cNvPr>
          <p:cNvSpPr/>
          <p:nvPr/>
        </p:nvSpPr>
        <p:spPr>
          <a:xfrm>
            <a:off x="2766192" y="1840771"/>
            <a:ext cx="366572" cy="366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AFFDC41-FBBC-4FA3-9D73-242FD43FB2BE}"/>
              </a:ext>
            </a:extLst>
          </p:cNvPr>
          <p:cNvGrpSpPr/>
          <p:nvPr/>
        </p:nvGrpSpPr>
        <p:grpSpPr>
          <a:xfrm>
            <a:off x="9000475" y="2207343"/>
            <a:ext cx="2936739" cy="366574"/>
            <a:chOff x="3940709" y="2378682"/>
            <a:chExt cx="4660995" cy="581802"/>
          </a:xfrm>
          <a:solidFill>
            <a:srgbClr val="FF9999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124AFF-08B7-4DB1-8B28-DE260B0F033B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6082B-3D85-4B4F-A9EE-0F0AD07B5094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BCABCAC-9CFC-4C5C-8E9E-AFE25DC15189}"/>
                </a:ext>
              </a:extLst>
            </p:cNvPr>
            <p:cNvSpPr/>
            <p:nvPr/>
          </p:nvSpPr>
          <p:spPr>
            <a:xfrm>
              <a:off x="5110859" y="2378682"/>
              <a:ext cx="581798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D792E4-1C15-491E-9918-687E70E67EC3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9D074E-5DD5-4B63-96CF-38BE42C63BF2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3ABE27F-910E-4573-B236-338163C07301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24625DB-C781-4C4B-9982-C3F1E5A5AB90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ADA187-DA96-4CD3-A12C-75A7778548C1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A852C9-663E-44F2-ABF4-BEF4022E4600}"/>
              </a:ext>
            </a:extLst>
          </p:cNvPr>
          <p:cNvGrpSpPr/>
          <p:nvPr/>
        </p:nvGrpSpPr>
        <p:grpSpPr>
          <a:xfrm>
            <a:off x="6064048" y="2207345"/>
            <a:ext cx="2936739" cy="366573"/>
            <a:chOff x="3940709" y="2378685"/>
            <a:chExt cx="4660995" cy="581799"/>
          </a:xfrm>
          <a:solidFill>
            <a:srgbClr val="FBE5D6"/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AB67E1-CF63-406B-A4F5-8D18B620E179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833069-2E63-4E5C-9B4A-14CF9C1AB60C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9350A03-AB02-4128-BA70-EFE39EE2438E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5A82293-81B3-4C87-A16F-5F8AAFEFD5C8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4C7365-5C12-45DB-BBCB-877DF5CCCA4F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396BCAD-5AB6-41FA-91E3-6E5C53B4D8AF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35ED91B-EB73-4D1D-8116-30C68DE78FBC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1D2A6B8-1284-4371-A404-817C9DEBB2B4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4F0123D-223A-44C9-89DB-BCEABB13EE30}"/>
              </a:ext>
            </a:extLst>
          </p:cNvPr>
          <p:cNvGrpSpPr/>
          <p:nvPr/>
        </p:nvGrpSpPr>
        <p:grpSpPr>
          <a:xfrm>
            <a:off x="3132452" y="2207346"/>
            <a:ext cx="2936739" cy="366573"/>
            <a:chOff x="3940709" y="2378685"/>
            <a:chExt cx="4660995" cy="581799"/>
          </a:xfrm>
          <a:solidFill>
            <a:srgbClr val="FBE5D6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BC879DA-EC40-498E-9274-F2BA867C82D6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C1AB90F-B176-400E-9943-7A0C0256CBFB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D7C1E3-BEA4-4D84-B12B-B45BB0FC673C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45536B0-F931-469F-97AF-0ADA0F3443FB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3D2FE86-0924-453B-A7F8-90E1B5B58060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AB04924-B834-4DDD-BFF2-157D09561B10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73388A-B29E-48BC-90FE-C0682E017A5F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CE838E1-12D9-4C1F-98A4-DA881E00F73E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C60979-158E-4A59-81A6-B579AD604EF8}"/>
              </a:ext>
            </a:extLst>
          </p:cNvPr>
          <p:cNvGrpSpPr/>
          <p:nvPr/>
        </p:nvGrpSpPr>
        <p:grpSpPr>
          <a:xfrm>
            <a:off x="196025" y="2207346"/>
            <a:ext cx="2936739" cy="366573"/>
            <a:chOff x="3940709" y="2378685"/>
            <a:chExt cx="4660995" cy="581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3FF165A-DEC5-47E4-A8D1-57A8AA941C58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79ABAAD-A1C5-4600-947C-DB802887ACDF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D562161-D794-4C28-B99F-F5EC14CAFFE0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686DE16-AA6D-47F3-B4D2-E2A1A579328A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895BF8-500F-4D79-A70E-86826E7B4E7F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BFD4AAE-D505-4096-A451-E8ECD681735A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3B086B7-5953-4603-A7C0-5A80D515C64C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7F6BB18-4A07-4728-A025-1E2170CC6CC6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6FA402-25ED-4F59-B644-8E0380F0E8F2}"/>
              </a:ext>
            </a:extLst>
          </p:cNvPr>
          <p:cNvGrpSpPr/>
          <p:nvPr/>
        </p:nvGrpSpPr>
        <p:grpSpPr>
          <a:xfrm>
            <a:off x="3081231" y="2326695"/>
            <a:ext cx="5964193" cy="117629"/>
            <a:chOff x="3134464" y="2902335"/>
            <a:chExt cx="5964193" cy="11762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A463147-4DCE-4EDE-87D0-544707F2AD81}"/>
                </a:ext>
              </a:extLst>
            </p:cNvPr>
            <p:cNvSpPr/>
            <p:nvPr/>
          </p:nvSpPr>
          <p:spPr>
            <a:xfrm>
              <a:off x="3134464" y="2914985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87E7C1F-F650-4464-AB00-E27068A110A3}"/>
                </a:ext>
              </a:extLst>
            </p:cNvPr>
            <p:cNvSpPr/>
            <p:nvPr/>
          </p:nvSpPr>
          <p:spPr>
            <a:xfrm>
              <a:off x="6068462" y="2902335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D0249EA-22F7-4EA8-A5C9-1DC1DCDE11D5}"/>
                </a:ext>
              </a:extLst>
            </p:cNvPr>
            <p:cNvSpPr/>
            <p:nvPr/>
          </p:nvSpPr>
          <p:spPr>
            <a:xfrm>
              <a:off x="8993678" y="2910499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D6E7D3B-7D7A-47AE-95A7-BD79F5D5A18C}"/>
              </a:ext>
            </a:extLst>
          </p:cNvPr>
          <p:cNvGrpSpPr/>
          <p:nvPr/>
        </p:nvGrpSpPr>
        <p:grpSpPr>
          <a:xfrm>
            <a:off x="9000476" y="1081991"/>
            <a:ext cx="2907357" cy="658639"/>
            <a:chOff x="9082892" y="4866407"/>
            <a:chExt cx="2907357" cy="658639"/>
          </a:xfrm>
        </p:grpSpPr>
        <p:sp>
          <p:nvSpPr>
            <p:cNvPr id="122" name="Right Brace 121">
              <a:extLst>
                <a:ext uri="{FF2B5EF4-FFF2-40B4-BE49-F238E27FC236}">
                  <a16:creationId xmlns:a16="http://schemas.microsoft.com/office/drawing/2014/main" id="{2A502E01-2E63-4957-A05A-4DAFE6D1B9A2}"/>
                </a:ext>
              </a:extLst>
            </p:cNvPr>
            <p:cNvSpPr/>
            <p:nvPr/>
          </p:nvSpPr>
          <p:spPr>
            <a:xfrm rot="16200000" flipV="1">
              <a:off x="10453426" y="3988222"/>
              <a:ext cx="166290" cy="2907357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38BB617-3502-407A-B3C4-F983B8F5B0D1}"/>
                </a:ext>
              </a:extLst>
            </p:cNvPr>
            <p:cNvSpPr/>
            <p:nvPr/>
          </p:nvSpPr>
          <p:spPr>
            <a:xfrm>
              <a:off x="10327219" y="4866407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63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CABDF77-2E6D-4324-9B9C-EB6E00D10B17}"/>
              </a:ext>
            </a:extLst>
          </p:cNvPr>
          <p:cNvGrpSpPr/>
          <p:nvPr/>
        </p:nvGrpSpPr>
        <p:grpSpPr>
          <a:xfrm>
            <a:off x="6085577" y="1081991"/>
            <a:ext cx="2907357" cy="658639"/>
            <a:chOff x="9082892" y="4866407"/>
            <a:chExt cx="2907357" cy="658639"/>
          </a:xfrm>
        </p:grpSpPr>
        <p:sp>
          <p:nvSpPr>
            <p:cNvPr id="114" name="Right Brace 113">
              <a:extLst>
                <a:ext uri="{FF2B5EF4-FFF2-40B4-BE49-F238E27FC236}">
                  <a16:creationId xmlns:a16="http://schemas.microsoft.com/office/drawing/2014/main" id="{F76442AF-C99F-48D6-8CB9-745DE1EC2005}"/>
                </a:ext>
              </a:extLst>
            </p:cNvPr>
            <p:cNvSpPr/>
            <p:nvPr/>
          </p:nvSpPr>
          <p:spPr>
            <a:xfrm rot="16200000" flipV="1">
              <a:off x="10453426" y="3988222"/>
              <a:ext cx="166290" cy="2907357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C93C801-1D58-42B2-8BCD-AC32B64B287A}"/>
                </a:ext>
              </a:extLst>
            </p:cNvPr>
            <p:cNvSpPr/>
            <p:nvPr/>
          </p:nvSpPr>
          <p:spPr>
            <a:xfrm>
              <a:off x="10270069" y="4866407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211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E804C7D-2CEE-408B-BC23-C586F30E0AD9}"/>
              </a:ext>
            </a:extLst>
          </p:cNvPr>
          <p:cNvGrpSpPr/>
          <p:nvPr/>
        </p:nvGrpSpPr>
        <p:grpSpPr>
          <a:xfrm>
            <a:off x="3160817" y="1081991"/>
            <a:ext cx="2907357" cy="658639"/>
            <a:chOff x="9082892" y="4866407"/>
            <a:chExt cx="2907357" cy="658639"/>
          </a:xfrm>
        </p:grpSpPr>
        <p:sp>
          <p:nvSpPr>
            <p:cNvPr id="125" name="Right Brace 124">
              <a:extLst>
                <a:ext uri="{FF2B5EF4-FFF2-40B4-BE49-F238E27FC236}">
                  <a16:creationId xmlns:a16="http://schemas.microsoft.com/office/drawing/2014/main" id="{7AF27EA8-963E-483A-9959-B3A746333314}"/>
                </a:ext>
              </a:extLst>
            </p:cNvPr>
            <p:cNvSpPr/>
            <p:nvPr/>
          </p:nvSpPr>
          <p:spPr>
            <a:xfrm rot="16200000" flipV="1">
              <a:off x="10453426" y="3988222"/>
              <a:ext cx="166290" cy="2907357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4994D84-62D1-4347-937A-1DE086588AD0}"/>
                </a:ext>
              </a:extLst>
            </p:cNvPr>
            <p:cNvSpPr/>
            <p:nvPr/>
          </p:nvSpPr>
          <p:spPr>
            <a:xfrm>
              <a:off x="10327219" y="4866407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74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D16E674-B445-4CD1-87E2-37C3E3477904}"/>
              </a:ext>
            </a:extLst>
          </p:cNvPr>
          <p:cNvGrpSpPr/>
          <p:nvPr/>
        </p:nvGrpSpPr>
        <p:grpSpPr>
          <a:xfrm>
            <a:off x="225095" y="1081991"/>
            <a:ext cx="2907357" cy="658639"/>
            <a:chOff x="9082892" y="4866407"/>
            <a:chExt cx="2907357" cy="658639"/>
          </a:xfrm>
        </p:grpSpPr>
        <p:sp>
          <p:nvSpPr>
            <p:cNvPr id="128" name="Right Brace 127">
              <a:extLst>
                <a:ext uri="{FF2B5EF4-FFF2-40B4-BE49-F238E27FC236}">
                  <a16:creationId xmlns:a16="http://schemas.microsoft.com/office/drawing/2014/main" id="{EFF74715-B434-4715-8657-D1783041709B}"/>
                </a:ext>
              </a:extLst>
            </p:cNvPr>
            <p:cNvSpPr/>
            <p:nvPr/>
          </p:nvSpPr>
          <p:spPr>
            <a:xfrm rot="16200000" flipV="1">
              <a:off x="10453426" y="3988222"/>
              <a:ext cx="166290" cy="2907357"/>
            </a:xfrm>
            <a:prstGeom prst="rightBrace">
              <a:avLst>
                <a:gd name="adj1" fmla="val 44333"/>
                <a:gd name="adj2" fmla="val 50000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707C7BB-A994-477F-8DF2-D2CB6B064923}"/>
                </a:ext>
              </a:extLst>
            </p:cNvPr>
            <p:cNvSpPr/>
            <p:nvPr/>
          </p:nvSpPr>
          <p:spPr>
            <a:xfrm>
              <a:off x="10270069" y="4866407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193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22C51-CF70-4FE4-88EC-FDAF35736F69}"/>
              </a:ext>
            </a:extLst>
          </p:cNvPr>
          <p:cNvGrpSpPr/>
          <p:nvPr/>
        </p:nvGrpSpPr>
        <p:grpSpPr>
          <a:xfrm>
            <a:off x="196025" y="3277670"/>
            <a:ext cx="11741189" cy="366576"/>
            <a:chOff x="196025" y="3003350"/>
            <a:chExt cx="11741189" cy="36657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9D2623F-6F05-4D1A-93C0-250A986DB458}"/>
                </a:ext>
              </a:extLst>
            </p:cNvPr>
            <p:cNvGrpSpPr/>
            <p:nvPr/>
          </p:nvGrpSpPr>
          <p:grpSpPr>
            <a:xfrm>
              <a:off x="9000475" y="3003350"/>
              <a:ext cx="2936739" cy="366574"/>
              <a:chOff x="3940709" y="2378682"/>
              <a:chExt cx="4660995" cy="581802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5B58F73-F542-4CDF-8C09-D206690904DF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231AF21-6FBE-4788-A6A5-0402A40A4436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783E0B9-1A92-4D0C-AF51-1BC1BB31D66C}"/>
                  </a:ext>
                </a:extLst>
              </p:cNvPr>
              <p:cNvSpPr/>
              <p:nvPr/>
            </p:nvSpPr>
            <p:spPr>
              <a:xfrm>
                <a:off x="5110859" y="2378682"/>
                <a:ext cx="581798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38D171E-F8BB-47C2-A377-A277DA448BE8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43BD58C-B0FA-4F73-B422-0D9A690B94F3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425A113-3E8C-4F81-AEDD-5B7CCEB747DC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13BE547-EC5A-4666-81C8-003E0DFE1BF9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E746594-F7B2-4108-8E8F-D80E8755A5AE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8F5CAF7-5EB0-43F3-B6E2-B7841647BB13}"/>
                </a:ext>
              </a:extLst>
            </p:cNvPr>
            <p:cNvGrpSpPr/>
            <p:nvPr/>
          </p:nvGrpSpPr>
          <p:grpSpPr>
            <a:xfrm>
              <a:off x="6064048" y="3003352"/>
              <a:ext cx="2936739" cy="366573"/>
              <a:chOff x="3940709" y="2378685"/>
              <a:chExt cx="4660995" cy="58179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0FA5B9D-5F28-4705-9373-9A22357E65AC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D3F0EA8-668B-4577-B8DC-6C2519290BFE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A0241BAA-D656-4E65-A2A3-9BF3562F8FE5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ACC4D8F-5905-480F-9CF2-24E2158495E7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ED83BCC-9433-4D51-A54E-BF5A162425CC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1CBD867-DA45-4974-87DD-DD4730D5BF81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4CED04A-F46D-4237-A214-94F31A43C7C6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2243A4E-1117-402A-8F8B-DDC5E0A02009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BCAA705-806C-4EAF-9628-A653AF28FA34}"/>
                </a:ext>
              </a:extLst>
            </p:cNvPr>
            <p:cNvGrpSpPr/>
            <p:nvPr/>
          </p:nvGrpSpPr>
          <p:grpSpPr>
            <a:xfrm>
              <a:off x="3132452" y="3003353"/>
              <a:ext cx="2936739" cy="366573"/>
              <a:chOff x="3940709" y="2378685"/>
              <a:chExt cx="4660995" cy="58179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2F71EBA-4325-4B7A-9689-859DBEF6FC35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784B0B6-D9ED-4B2E-B87A-1D9554C4D555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94BD58E5-E154-495F-8D9E-FA11CBAE8E20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D95E19E-CC5C-4F91-9992-F74110347C73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DC31253-92D8-4C5B-A575-FA8920AF92E3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6916996-044C-4E08-BD91-F6EE03FF13BB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1C4C216-F6C6-42FF-9FB5-071468311E9E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781A575-FB9A-4DB9-95E8-8BDFB7794948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84841BE-A87D-4BA2-A281-BAED3141C45E}"/>
                </a:ext>
              </a:extLst>
            </p:cNvPr>
            <p:cNvGrpSpPr/>
            <p:nvPr/>
          </p:nvGrpSpPr>
          <p:grpSpPr>
            <a:xfrm>
              <a:off x="196025" y="3003353"/>
              <a:ext cx="2936739" cy="366573"/>
              <a:chOff x="3940709" y="2378685"/>
              <a:chExt cx="4660995" cy="58179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0A245EA-BCE8-4BE8-AB18-F54E63595A1C}"/>
                  </a:ext>
                </a:extLst>
              </p:cNvPr>
              <p:cNvSpPr/>
              <p:nvPr/>
            </p:nvSpPr>
            <p:spPr>
              <a:xfrm>
                <a:off x="394070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9A16C75-FF7A-48CF-8C57-F5F530D40D5D}"/>
                  </a:ext>
                </a:extLst>
              </p:cNvPr>
              <p:cNvSpPr/>
              <p:nvPr/>
            </p:nvSpPr>
            <p:spPr>
              <a:xfrm>
                <a:off x="4525782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80C61BB-F8AF-4A45-9CB6-B4C5A1AE67F8}"/>
                  </a:ext>
                </a:extLst>
              </p:cNvPr>
              <p:cNvSpPr/>
              <p:nvPr/>
            </p:nvSpPr>
            <p:spPr>
              <a:xfrm>
                <a:off x="5110860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992FC0B-F413-4B97-8676-278F7BB3E20D}"/>
                  </a:ext>
                </a:extLst>
              </p:cNvPr>
              <p:cNvSpPr/>
              <p:nvPr/>
            </p:nvSpPr>
            <p:spPr>
              <a:xfrm>
                <a:off x="5687769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9FF6C3E-1D08-474C-8E3A-05D75561E0C2}"/>
                  </a:ext>
                </a:extLst>
              </p:cNvPr>
              <p:cNvSpPr/>
              <p:nvPr/>
            </p:nvSpPr>
            <p:spPr>
              <a:xfrm>
                <a:off x="627284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74A6817-6CC7-41D1-99DB-E2AD6795A454}"/>
                  </a:ext>
                </a:extLst>
              </p:cNvPr>
              <p:cNvSpPr/>
              <p:nvPr/>
            </p:nvSpPr>
            <p:spPr>
              <a:xfrm>
                <a:off x="6857918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4A07F64-39ED-4ABD-9B94-5110339FE5A4}"/>
                  </a:ext>
                </a:extLst>
              </p:cNvPr>
              <p:cNvSpPr/>
              <p:nvPr/>
            </p:nvSpPr>
            <p:spPr>
              <a:xfrm>
                <a:off x="7434831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A715DF4-2681-490F-89F0-C22AB5DDB8FB}"/>
                  </a:ext>
                </a:extLst>
              </p:cNvPr>
              <p:cNvSpPr/>
              <p:nvPr/>
            </p:nvSpPr>
            <p:spPr>
              <a:xfrm>
                <a:off x="8019905" y="2378685"/>
                <a:ext cx="581799" cy="581799"/>
              </a:xfrm>
              <a:prstGeom prst="rect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DF56613-BBC1-441D-906D-239F4688192B}"/>
                </a:ext>
              </a:extLst>
            </p:cNvPr>
            <p:cNvGrpSpPr/>
            <p:nvPr/>
          </p:nvGrpSpPr>
          <p:grpSpPr>
            <a:xfrm>
              <a:off x="3081231" y="3122702"/>
              <a:ext cx="5964193" cy="117629"/>
              <a:chOff x="3134464" y="2902335"/>
              <a:chExt cx="5964193" cy="117629"/>
            </a:xfrm>
            <a:solidFill>
              <a:schemeClr val="tx1"/>
            </a:solidFill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290AED1-384A-47C9-B451-87C1CDF39C91}"/>
                  </a:ext>
                </a:extLst>
              </p:cNvPr>
              <p:cNvSpPr/>
              <p:nvPr/>
            </p:nvSpPr>
            <p:spPr>
              <a:xfrm>
                <a:off x="3134464" y="2914985"/>
                <a:ext cx="104979" cy="1049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A89A351-A0D9-4892-A65B-0549242428BF}"/>
                  </a:ext>
                </a:extLst>
              </p:cNvPr>
              <p:cNvSpPr/>
              <p:nvPr/>
            </p:nvSpPr>
            <p:spPr>
              <a:xfrm>
                <a:off x="6068462" y="2902335"/>
                <a:ext cx="104979" cy="1049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56C2E2A-D990-4724-8399-904B5807BB0D}"/>
                  </a:ext>
                </a:extLst>
              </p:cNvPr>
              <p:cNvSpPr/>
              <p:nvPr/>
            </p:nvSpPr>
            <p:spPr>
              <a:xfrm>
                <a:off x="8993678" y="2910499"/>
                <a:ext cx="104979" cy="1049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1BC2D48-E762-470D-A726-CF01259E13AE}"/>
              </a:ext>
            </a:extLst>
          </p:cNvPr>
          <p:cNvSpPr/>
          <p:nvPr/>
        </p:nvSpPr>
        <p:spPr>
          <a:xfrm>
            <a:off x="151412" y="2888521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Mask (255.255.255.0)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121931-FE47-46B2-8C6D-10E25D25D205}"/>
              </a:ext>
            </a:extLst>
          </p:cNvPr>
          <p:cNvGrpSpPr/>
          <p:nvPr/>
        </p:nvGrpSpPr>
        <p:grpSpPr>
          <a:xfrm>
            <a:off x="8999442" y="4531280"/>
            <a:ext cx="2936739" cy="366574"/>
            <a:chOff x="3940709" y="2378682"/>
            <a:chExt cx="4660995" cy="581802"/>
          </a:xfrm>
          <a:solidFill>
            <a:schemeClr val="bg1">
              <a:lumMod val="95000"/>
            </a:schemeClr>
          </a:solidFill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53E74CD-814E-4B45-A9D4-E15A105445B6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6982F42-F612-48C5-94AB-84703D0B9653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44A327D-4F4D-49AD-A17E-81D19070B223}"/>
                </a:ext>
              </a:extLst>
            </p:cNvPr>
            <p:cNvSpPr/>
            <p:nvPr/>
          </p:nvSpPr>
          <p:spPr>
            <a:xfrm>
              <a:off x="5110859" y="2378682"/>
              <a:ext cx="581798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F792478-4624-4721-BC0C-905E92109E16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1A963F7-DF3F-4F84-A15E-2070D5C64393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329A89A-776F-4AC7-86B3-74E9CCC06F01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D97857C-98BE-43F2-8000-C3793C496A00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50002A0-3304-4C98-9FAE-F9F1FD219E9F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34EA9F7-2A0D-4BD0-BFDE-3CA28BD59245}"/>
              </a:ext>
            </a:extLst>
          </p:cNvPr>
          <p:cNvGrpSpPr/>
          <p:nvPr/>
        </p:nvGrpSpPr>
        <p:grpSpPr>
          <a:xfrm>
            <a:off x="6063015" y="4531282"/>
            <a:ext cx="2936739" cy="366573"/>
            <a:chOff x="3940709" y="2378685"/>
            <a:chExt cx="4660995" cy="581799"/>
          </a:xfrm>
          <a:solidFill>
            <a:srgbClr val="FBE5D6"/>
          </a:solidFill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B71ED188-240D-40F7-927E-5D96FA7EBD60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5619257-1748-4298-A104-145B422C11D1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F32AB96-E799-43CF-815A-334ECC1D154F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639F2A9-4F0F-46E5-AEDC-C3E1D73ED1D1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B36B670-4F1B-4E5A-9EE9-DC4C73822D96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D08C461-19CB-4B42-82AC-5032DF573A6A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51F0D99-C19C-4504-B4C5-936B31EE15B0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65C6CEB-660A-4F96-8169-5EE5C58F02CC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DE1D657-699F-4BCE-8913-1C6581828AE9}"/>
              </a:ext>
            </a:extLst>
          </p:cNvPr>
          <p:cNvGrpSpPr/>
          <p:nvPr/>
        </p:nvGrpSpPr>
        <p:grpSpPr>
          <a:xfrm>
            <a:off x="3131419" y="4531283"/>
            <a:ext cx="2936739" cy="366573"/>
            <a:chOff x="3940709" y="2378685"/>
            <a:chExt cx="4660995" cy="581799"/>
          </a:xfrm>
          <a:solidFill>
            <a:srgbClr val="FBE5D6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05CCADC-97EE-4B8B-A3F6-EE83EA309364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89F36F15-D40D-4367-8C85-DC52B63AC5AB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DA52B76-7779-479D-85F8-1B04D4F9BABD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0426D378-2547-40C9-9362-68B6CC2762A6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81ED4CF-94E5-4382-96F1-D0FAD38F95C7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40BCC0F-596B-404E-B953-64EAB320DD56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4FFDAE3A-BD24-4051-BA2C-9E7A6AD30B57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3904F66-DD90-44CE-9C2C-4DCB05AE6B01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9126027-933B-4A37-A324-2694D1C9F225}"/>
              </a:ext>
            </a:extLst>
          </p:cNvPr>
          <p:cNvGrpSpPr/>
          <p:nvPr/>
        </p:nvGrpSpPr>
        <p:grpSpPr>
          <a:xfrm>
            <a:off x="194992" y="4531283"/>
            <a:ext cx="2936739" cy="366573"/>
            <a:chOff x="3940709" y="2378685"/>
            <a:chExt cx="4660995" cy="581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F4D92198-0F55-4FC8-AA96-26D21EAD4A3A}"/>
                </a:ext>
              </a:extLst>
            </p:cNvPr>
            <p:cNvSpPr/>
            <p:nvPr/>
          </p:nvSpPr>
          <p:spPr>
            <a:xfrm>
              <a:off x="394070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6951093F-82D5-4FAA-A7F2-66D408CF1E36}"/>
                </a:ext>
              </a:extLst>
            </p:cNvPr>
            <p:cNvSpPr/>
            <p:nvPr/>
          </p:nvSpPr>
          <p:spPr>
            <a:xfrm>
              <a:off x="4525782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AC147D2-0632-4C90-8BF4-1B6AE5247DFE}"/>
                </a:ext>
              </a:extLst>
            </p:cNvPr>
            <p:cNvSpPr/>
            <p:nvPr/>
          </p:nvSpPr>
          <p:spPr>
            <a:xfrm>
              <a:off x="5110860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5979B7C-E150-4DCE-B98D-AD233BFE74EF}"/>
                </a:ext>
              </a:extLst>
            </p:cNvPr>
            <p:cNvSpPr/>
            <p:nvPr/>
          </p:nvSpPr>
          <p:spPr>
            <a:xfrm>
              <a:off x="5687769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BA81BC4-8F66-4783-AD43-34D4046EB175}"/>
                </a:ext>
              </a:extLst>
            </p:cNvPr>
            <p:cNvSpPr/>
            <p:nvPr/>
          </p:nvSpPr>
          <p:spPr>
            <a:xfrm>
              <a:off x="627284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EB2B747-64B8-49F9-9DD1-C3B671D0E757}"/>
                </a:ext>
              </a:extLst>
            </p:cNvPr>
            <p:cNvSpPr/>
            <p:nvPr/>
          </p:nvSpPr>
          <p:spPr>
            <a:xfrm>
              <a:off x="6857918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B7DF21E-2F7D-4F1B-B517-1DA3260C7813}"/>
                </a:ext>
              </a:extLst>
            </p:cNvPr>
            <p:cNvSpPr/>
            <p:nvPr/>
          </p:nvSpPr>
          <p:spPr>
            <a:xfrm>
              <a:off x="7434831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FCC75AB-8C9A-4070-954B-3229A9FDEBF4}"/>
                </a:ext>
              </a:extLst>
            </p:cNvPr>
            <p:cNvSpPr/>
            <p:nvPr/>
          </p:nvSpPr>
          <p:spPr>
            <a:xfrm>
              <a:off x="8019905" y="2378685"/>
              <a:ext cx="581799" cy="581799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B4AC033-3F88-42C0-A1D1-7EE96D95228E}"/>
              </a:ext>
            </a:extLst>
          </p:cNvPr>
          <p:cNvGrpSpPr/>
          <p:nvPr/>
        </p:nvGrpSpPr>
        <p:grpSpPr>
          <a:xfrm>
            <a:off x="3080198" y="4650632"/>
            <a:ext cx="5964193" cy="117629"/>
            <a:chOff x="3134464" y="2902335"/>
            <a:chExt cx="5964193" cy="11762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92ABFAD8-1666-42AE-B370-C80119C37BB2}"/>
                </a:ext>
              </a:extLst>
            </p:cNvPr>
            <p:cNvSpPr/>
            <p:nvPr/>
          </p:nvSpPr>
          <p:spPr>
            <a:xfrm>
              <a:off x="3134464" y="2914985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300510C-3460-4F8B-87F0-E8BD32F5B311}"/>
                </a:ext>
              </a:extLst>
            </p:cNvPr>
            <p:cNvSpPr/>
            <p:nvPr/>
          </p:nvSpPr>
          <p:spPr>
            <a:xfrm>
              <a:off x="6068462" y="2902335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70878B9-8BA5-44B9-8B29-8E79BFDFA3F1}"/>
                </a:ext>
              </a:extLst>
            </p:cNvPr>
            <p:cNvSpPr/>
            <p:nvPr/>
          </p:nvSpPr>
          <p:spPr>
            <a:xfrm>
              <a:off x="8993678" y="2910499"/>
              <a:ext cx="104979" cy="10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1B21986-0025-423B-96C9-6797BA01D76E}"/>
              </a:ext>
            </a:extLst>
          </p:cNvPr>
          <p:cNvSpPr/>
          <p:nvPr/>
        </p:nvSpPr>
        <p:spPr>
          <a:xfrm>
            <a:off x="113968" y="4120989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Output (193.74.211.0)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E3555-B9BB-4351-B1F2-FEBC14268C67}"/>
              </a:ext>
            </a:extLst>
          </p:cNvPr>
          <p:cNvSpPr/>
          <p:nvPr/>
        </p:nvSpPr>
        <p:spPr>
          <a:xfrm>
            <a:off x="113968" y="2132636"/>
            <a:ext cx="8945270" cy="5057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0695398-87F3-4525-A670-F2F0D7426383}"/>
              </a:ext>
            </a:extLst>
          </p:cNvPr>
          <p:cNvSpPr/>
          <p:nvPr/>
        </p:nvSpPr>
        <p:spPr>
          <a:xfrm>
            <a:off x="113968" y="4459400"/>
            <a:ext cx="8945270" cy="5057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87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other operations can an arithmetic logic unit (ALU) carry out?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18510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C6BE8D-92FA-487A-AEC5-D44FFCF20C12}"/>
              </a:ext>
            </a:extLst>
          </p:cNvPr>
          <p:cNvCxnSpPr>
            <a:cxnSpLocks/>
          </p:cNvCxnSpPr>
          <p:nvPr/>
        </p:nvCxnSpPr>
        <p:spPr>
          <a:xfrm flipH="1">
            <a:off x="3595021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FB9B8658-988B-4831-AC59-3280B2F64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37014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D76C0B-3846-41CD-949B-DD86946B5567}"/>
              </a:ext>
            </a:extLst>
          </p:cNvPr>
          <p:cNvCxnSpPr>
            <a:cxnSpLocks/>
          </p:cNvCxnSpPr>
          <p:nvPr/>
        </p:nvCxnSpPr>
        <p:spPr>
          <a:xfrm flipH="1">
            <a:off x="4481989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4029C10A-84D5-453D-9106-C41B1D5C2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perform a </a:t>
            </a:r>
            <a:r>
              <a:rPr lang="en-GB" sz="1600" b="1" dirty="0">
                <a:solidFill>
                  <a:schemeClr val="tx1"/>
                </a:solidFill>
              </a:rPr>
              <a:t>logical binary left shift</a:t>
            </a:r>
            <a:r>
              <a:rPr lang="en-GB" sz="1600" dirty="0">
                <a:solidFill>
                  <a:schemeClr val="tx1"/>
                </a:solidFill>
              </a:rPr>
              <a:t> of 1 bit on the </a:t>
            </a:r>
            <a:r>
              <a:rPr lang="en-GB" sz="1600" b="1" dirty="0">
                <a:solidFill>
                  <a:schemeClr val="tx1"/>
                </a:solidFill>
              </a:rPr>
              <a:t>denary</a:t>
            </a:r>
            <a:r>
              <a:rPr lang="en-GB" sz="1600" dirty="0">
                <a:solidFill>
                  <a:schemeClr val="tx1"/>
                </a:solidFill>
              </a:rPr>
              <a:t> number 22 stored in an 8-bit format.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binary left shift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C29F32EE-F4A7-4749-BB18-924F8FD7F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06511"/>
              </p:ext>
            </p:extLst>
          </p:nvPr>
        </p:nvGraphicFramePr>
        <p:xfrm>
          <a:off x="384048" y="1335112"/>
          <a:ext cx="8001000" cy="25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33416321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2819993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68782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871558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7786859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44943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08245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6308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7027691"/>
                    </a:ext>
                  </a:extLst>
                </a:gridCol>
              </a:tblGrid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Denary</a:t>
                      </a:r>
                    </a:p>
                    <a:p>
                      <a:pPr algn="ctr"/>
                      <a:r>
                        <a:rPr lang="en-GB" sz="1200" b="0" dirty="0"/>
                        <a:t>(Decimal)</a:t>
                      </a:r>
                      <a:endParaRPr lang="en-GB" sz="1100" b="0" dirty="0"/>
                    </a:p>
                  </a:txBody>
                  <a:tcPr anchor="ctr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993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0585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8524"/>
                  </a:ext>
                </a:extLst>
              </a:tr>
              <a:tr h="59364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402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EB142B-E928-4596-8598-8424F992D0D3}"/>
              </a:ext>
            </a:extLst>
          </p:cNvPr>
          <p:cNvCxnSpPr>
            <a:cxnSpLocks/>
          </p:cNvCxnSpPr>
          <p:nvPr/>
        </p:nvCxnSpPr>
        <p:spPr>
          <a:xfrm flipH="1">
            <a:off x="5368957" y="2231231"/>
            <a:ext cx="657225" cy="59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08C9C267-8142-4658-B876-A0168A1D1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</TotalTime>
  <Words>5313</Words>
  <Application>Microsoft Office PowerPoint</Application>
  <PresentationFormat>Widescreen</PresentationFormat>
  <Paragraphs>2106</Paragraphs>
  <Slides>68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457</cp:revision>
  <dcterms:created xsi:type="dcterms:W3CDTF">2019-10-14T15:21:06Z</dcterms:created>
  <dcterms:modified xsi:type="dcterms:W3CDTF">2021-02-10T13:22:07Z</dcterms:modified>
</cp:coreProperties>
</file>