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7A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47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Addition and subtraction of binary integers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Perform the calculation 62-97. Store the result in 8-bit binary using Two’s Complement. Make sure to show any carry bits used. 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459346" y="2429486"/>
            <a:ext cx="7019089" cy="581799"/>
            <a:chOff x="1299411" y="2598820"/>
            <a:chExt cx="8483467" cy="703179"/>
          </a:xfrm>
        </p:grpSpPr>
        <p:grpSp>
          <p:nvGrpSpPr>
            <p:cNvPr id="6" name="Group 5"/>
            <p:cNvGrpSpPr/>
            <p:nvPr/>
          </p:nvGrpSpPr>
          <p:grpSpPr>
            <a:xfrm>
              <a:off x="1299411" y="2598820"/>
              <a:ext cx="5653143" cy="703179"/>
              <a:chOff x="1299411" y="2598821"/>
              <a:chExt cx="3578887" cy="445168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29941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-128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747084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64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19476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32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642433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16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090108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53778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3985457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43313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6972300" y="2743200"/>
              <a:ext cx="2810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Base 2 binary weighting line</a:t>
              </a:r>
              <a:endParaRPr lang="en-GB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459346" y="3000986"/>
            <a:ext cx="4677321" cy="581799"/>
            <a:chOff x="1299411" y="2598821"/>
            <a:chExt cx="3578887" cy="445168"/>
          </a:xfrm>
          <a:solidFill>
            <a:schemeClr val="bg1"/>
          </a:solidFill>
        </p:grpSpPr>
        <p:sp>
          <p:nvSpPr>
            <p:cNvPr id="18" name="Rectangle 17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459346" y="4347180"/>
            <a:ext cx="4677321" cy="581799"/>
            <a:chOff x="1299411" y="2598821"/>
            <a:chExt cx="3578887" cy="445168"/>
          </a:xfrm>
        </p:grpSpPr>
        <p:sp>
          <p:nvSpPr>
            <p:cNvPr id="27" name="Rectangle 26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7136069" y="3090812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= 62</a:t>
            </a:r>
            <a:endParaRPr lang="en-GB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144537" y="4445477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= -97</a:t>
            </a:r>
            <a:endParaRPr lang="en-GB" b="1" dirty="0"/>
          </a:p>
        </p:txBody>
      </p:sp>
      <p:grpSp>
        <p:nvGrpSpPr>
          <p:cNvPr id="37" name="Group 36"/>
          <p:cNvGrpSpPr/>
          <p:nvPr/>
        </p:nvGrpSpPr>
        <p:grpSpPr>
          <a:xfrm>
            <a:off x="2450880" y="5100716"/>
            <a:ext cx="4677321" cy="581799"/>
            <a:chOff x="1299411" y="2598821"/>
            <a:chExt cx="3578887" cy="445168"/>
          </a:xfrm>
          <a:solidFill>
            <a:srgbClr val="FFA7A7"/>
          </a:solidFill>
        </p:grpSpPr>
        <p:sp>
          <p:nvSpPr>
            <p:cNvPr id="38" name="Rectangle 37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144538" y="5199011"/>
            <a:ext cx="1470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62 + -97 = -35</a:t>
            </a:r>
            <a:endParaRPr lang="en-GB" b="1" dirty="0"/>
          </a:p>
        </p:txBody>
      </p:sp>
      <p:grpSp>
        <p:nvGrpSpPr>
          <p:cNvPr id="47" name="Group 46"/>
          <p:cNvGrpSpPr/>
          <p:nvPr/>
        </p:nvGrpSpPr>
        <p:grpSpPr>
          <a:xfrm>
            <a:off x="2450880" y="5803450"/>
            <a:ext cx="4677321" cy="581799"/>
            <a:chOff x="1299411" y="2598821"/>
            <a:chExt cx="3578887" cy="445168"/>
          </a:xfrm>
          <a:solidFill>
            <a:schemeClr val="bg1">
              <a:lumMod val="95000"/>
            </a:schemeClr>
          </a:solidFill>
        </p:grpSpPr>
        <p:sp>
          <p:nvSpPr>
            <p:cNvPr id="48" name="Rectangle 47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7144539" y="5867878"/>
            <a:ext cx="1078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Carry bits</a:t>
            </a:r>
            <a:endParaRPr lang="en-GB" dirty="0"/>
          </a:p>
        </p:txBody>
      </p:sp>
      <p:grpSp>
        <p:nvGrpSpPr>
          <p:cNvPr id="57" name="Group 56"/>
          <p:cNvGrpSpPr/>
          <p:nvPr/>
        </p:nvGrpSpPr>
        <p:grpSpPr>
          <a:xfrm>
            <a:off x="2459346" y="3762985"/>
            <a:ext cx="4677321" cy="581799"/>
            <a:chOff x="1299411" y="2598821"/>
            <a:chExt cx="3578887" cy="445168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58" name="Rectangle 57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7136070" y="3852811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= 97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104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46</cp:revision>
  <dcterms:created xsi:type="dcterms:W3CDTF">2014-10-30T19:23:19Z</dcterms:created>
  <dcterms:modified xsi:type="dcterms:W3CDTF">2015-10-31T10:47:12Z</dcterms:modified>
</cp:coreProperties>
</file>