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4" r:id="rId8"/>
    <p:sldId id="270" r:id="rId9"/>
    <p:sldId id="262" r:id="rId10"/>
    <p:sldId id="263" r:id="rId11"/>
    <p:sldId id="265" r:id="rId12"/>
    <p:sldId id="266" r:id="rId13"/>
    <p:sldId id="261" r:id="rId14"/>
    <p:sldId id="267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2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/>
              <a:t>Hand out the Authentication / Firewalls / Proxies / Encryption cards to the students.</a:t>
            </a:r>
          </a:p>
          <a:p>
            <a:pPr marL="342900" indent="-342900">
              <a:buAutoNum type="arabicPeriod"/>
            </a:pPr>
            <a:r>
              <a:rPr lang="en-GB" sz="1600" dirty="0">
                <a:cs typeface="Consolas" panose="020B0609020204030204" pitchFamily="49" charset="0"/>
              </a:rPr>
              <a:t>As you show each slide on the board, they hold up the correct card.</a:t>
            </a:r>
          </a:p>
          <a:p>
            <a:pPr marL="342900" indent="-342900">
              <a:buAutoNum type="arabicPeriod"/>
            </a:pPr>
            <a:r>
              <a:rPr lang="en-GB" sz="1600" dirty="0">
                <a:cs typeface="Consolas" panose="020B0609020204030204" pitchFamily="49" charset="0"/>
              </a:rPr>
              <a:t>Answer animates on each slide for sharing with the class and simplicity.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Come to two forms, hardware and software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Firewalls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67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Can perform “</a:t>
            </a:r>
            <a:r>
              <a:rPr lang="en-GB" sz="4800" dirty="0" err="1">
                <a:cs typeface="Consolas" panose="020B0609020204030204" pitchFamily="49" charset="0"/>
              </a:rPr>
              <a:t>Statefull</a:t>
            </a:r>
            <a:r>
              <a:rPr lang="en-GB" sz="4800" dirty="0">
                <a:cs typeface="Consolas" panose="020B0609020204030204" pitchFamily="49" charset="0"/>
              </a:rPr>
              <a:t> Packet Inspection” on the contents of packets as they pass through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Firewalls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0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Physical computer placed between internal intranet and outside world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Proxies</a:t>
            </a:r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08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Protects a network by requiring a username and password to log on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latin typeface="Calibri" panose="020F0502020204030204" pitchFamily="34" charset="0"/>
                <a:cs typeface="Consolas" panose="020B0609020204030204" pitchFamily="49" charset="0"/>
              </a:rPr>
              <a:t>Authentication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4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All traffic must physically pass through this on it’s way into or out of a network 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Proxies</a:t>
            </a:r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5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An algorithm and key is used with this method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chemeClr val="accent2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Encryption</a:t>
            </a:r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52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>
                <a:latin typeface="Calibri" panose="020F0502020204030204" pitchFamily="34" charset="0"/>
                <a:cs typeface="Consolas" panose="020B0609020204030204" pitchFamily="49" charset="0"/>
              </a:rPr>
              <a:t>Authentication</a:t>
            </a:r>
          </a:p>
        </p:txBody>
      </p:sp>
    </p:spTree>
    <p:extLst>
      <p:ext uri="{BB962C8B-B14F-4D97-AF65-F5344CB8AC3E}">
        <p14:creationId xmlns:p14="http://schemas.microsoft.com/office/powerpoint/2010/main" val="3263178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Firewalls</a:t>
            </a:r>
            <a:endParaRPr lang="en-GB" sz="4000" dirty="0">
              <a:solidFill>
                <a:srgbClr val="C0000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2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Proxies</a:t>
            </a:r>
          </a:p>
        </p:txBody>
      </p:sp>
    </p:spTree>
    <p:extLst>
      <p:ext uri="{BB962C8B-B14F-4D97-AF65-F5344CB8AC3E}">
        <p14:creationId xmlns:p14="http://schemas.microsoft.com/office/powerpoint/2010/main" val="135575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b="1" dirty="0">
                <a:solidFill>
                  <a:schemeClr val="accent2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Encryption</a:t>
            </a:r>
            <a:endParaRPr lang="en-GB" sz="4000" dirty="0">
              <a:solidFill>
                <a:schemeClr val="accent2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84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Makes traffic unintelligible 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chemeClr val="accent2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Encryption</a:t>
            </a:r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Configurable to allow or deny certain addresses of types of data in / out of a network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Firewalls / </a:t>
            </a:r>
            <a:r>
              <a:rPr lang="en-GB" sz="11500" b="1" dirty="0">
                <a:solidFill>
                  <a:srgbClr val="FF8181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Proxies</a:t>
            </a:r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95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Comes in two forms, Symmetric and Asymmetric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solidFill>
                  <a:schemeClr val="accent2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Encryption</a:t>
            </a:r>
            <a:r>
              <a:rPr lang="en-GB" sz="11500" b="1" dirty="0">
                <a:solidFill>
                  <a:srgbClr val="C0000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3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200" y="1551066"/>
            <a:ext cx="119503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cs typeface="Consolas" panose="020B0609020204030204" pitchFamily="49" charset="0"/>
              </a:rPr>
              <a:t>Multiple credentials / smart cards / biometrics are more sophisticated versions of this measure</a:t>
            </a:r>
          </a:p>
          <a:p>
            <a:endParaRPr lang="en-GB" sz="4800" dirty="0"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3911179"/>
            <a:ext cx="119503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>
                <a:latin typeface="Calibri" panose="020F0502020204030204" pitchFamily="34" charset="0"/>
                <a:cs typeface="Consolas" panose="020B0609020204030204" pitchFamily="49" charset="0"/>
              </a:rPr>
              <a:t>Authentication</a:t>
            </a:r>
            <a:endParaRPr lang="en-GB" sz="11500" b="1" dirty="0">
              <a:solidFill>
                <a:srgbClr val="FF8181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3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315</Words>
  <Application>Microsoft Office PowerPoint</Application>
  <PresentationFormat>Widescreen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86</cp:revision>
  <dcterms:created xsi:type="dcterms:W3CDTF">2014-10-30T19:23:19Z</dcterms:created>
  <dcterms:modified xsi:type="dcterms:W3CDTF">2016-08-24T12:30:48Z</dcterms:modified>
</cp:coreProperties>
</file>