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7A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0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Addition and subtraction of binary integers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</a:t>
            </a:r>
            <a:r>
              <a:rPr lang="en-GB" dirty="0" smtClean="0"/>
              <a:t>Add together the positive base-10 denary numbers 112 and 47.  Store the result in 8-bit binary using Two’s Complement. Make sure to show any carry bits used.</a:t>
            </a:r>
            <a:endParaRPr lang="en-GB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2323879" y="2658086"/>
            <a:ext cx="7019089" cy="581799"/>
            <a:chOff x="1299411" y="2598820"/>
            <a:chExt cx="8483467" cy="703179"/>
          </a:xfrm>
        </p:grpSpPr>
        <p:grpSp>
          <p:nvGrpSpPr>
            <p:cNvPr id="6" name="Group 5"/>
            <p:cNvGrpSpPr/>
            <p:nvPr/>
          </p:nvGrpSpPr>
          <p:grpSpPr>
            <a:xfrm>
              <a:off x="1299411" y="2598820"/>
              <a:ext cx="5653143" cy="703179"/>
              <a:chOff x="1299411" y="2598821"/>
              <a:chExt cx="3578887" cy="44516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-128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64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32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16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6972300" y="2743200"/>
              <a:ext cx="28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Base 2 binary weighting line</a:t>
              </a:r>
              <a:endParaRPr lang="en-GB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323879" y="3229586"/>
            <a:ext cx="4677321" cy="581799"/>
            <a:chOff x="1299411" y="2598821"/>
            <a:chExt cx="3578887" cy="445168"/>
          </a:xfrm>
        </p:grpSpPr>
        <p:sp>
          <p:nvSpPr>
            <p:cNvPr id="18" name="Rectangle 1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323879" y="3813782"/>
            <a:ext cx="4677321" cy="581799"/>
            <a:chOff x="1299411" y="2598821"/>
            <a:chExt cx="3578887" cy="445168"/>
          </a:xfrm>
        </p:grpSpPr>
        <p:sp>
          <p:nvSpPr>
            <p:cNvPr id="27" name="Rectangle 26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7000602" y="3319412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89</a:t>
            </a:r>
            <a:endParaRPr lang="en-GB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009070" y="3912079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23</a:t>
            </a:r>
            <a:endParaRPr lang="en-GB" b="1" dirty="0"/>
          </a:p>
        </p:txBody>
      </p:sp>
      <p:grpSp>
        <p:nvGrpSpPr>
          <p:cNvPr id="37" name="Group 36"/>
          <p:cNvGrpSpPr/>
          <p:nvPr/>
        </p:nvGrpSpPr>
        <p:grpSpPr>
          <a:xfrm>
            <a:off x="2315413" y="4508049"/>
            <a:ext cx="4677321" cy="581799"/>
            <a:chOff x="1299411" y="2598821"/>
            <a:chExt cx="3578887" cy="445168"/>
          </a:xfrm>
          <a:solidFill>
            <a:srgbClr val="FFA7A7"/>
          </a:solidFill>
        </p:grpSpPr>
        <p:sp>
          <p:nvSpPr>
            <p:cNvPr id="38" name="Rectangle 3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grp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009071" y="4606344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89 + 23 = 112</a:t>
            </a:r>
            <a:endParaRPr lang="en-GB" b="1" dirty="0"/>
          </a:p>
        </p:txBody>
      </p:sp>
      <p:grpSp>
        <p:nvGrpSpPr>
          <p:cNvPr id="47" name="Group 46"/>
          <p:cNvGrpSpPr/>
          <p:nvPr/>
        </p:nvGrpSpPr>
        <p:grpSpPr>
          <a:xfrm>
            <a:off x="2315413" y="5210783"/>
            <a:ext cx="4677321" cy="581799"/>
            <a:chOff x="1299411" y="2598821"/>
            <a:chExt cx="3578887" cy="445168"/>
          </a:xfrm>
          <a:solidFill>
            <a:schemeClr val="bg1">
              <a:lumMod val="95000"/>
            </a:schemeClr>
          </a:solidFill>
        </p:grpSpPr>
        <p:sp>
          <p:nvSpPr>
            <p:cNvPr id="48" name="Rectangle 4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7009072" y="5275211"/>
            <a:ext cx="1078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Carry bits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97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43</cp:revision>
  <dcterms:created xsi:type="dcterms:W3CDTF">2014-10-30T19:23:19Z</dcterms:created>
  <dcterms:modified xsi:type="dcterms:W3CDTF">2015-10-23T14:31:04Z</dcterms:modified>
</cp:coreProperties>
</file>