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10" r:id="rId3"/>
    <p:sldId id="331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260" r:id="rId20"/>
    <p:sldId id="261" r:id="rId21"/>
    <p:sldId id="380" r:id="rId22"/>
    <p:sldId id="392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103F38-C183-480A-90FB-4B59757C0535}">
          <p14:sldIdLst>
            <p14:sldId id="257"/>
            <p14:sldId id="410"/>
            <p14:sldId id="331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260"/>
            <p14:sldId id="261"/>
            <p14:sldId id="380"/>
            <p14:sldId id="39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Sargent" initials="CS" lastIdx="1" clrIdx="0">
    <p:extLst>
      <p:ext uri="{19B8F6BF-5375-455C-9EA6-DF929625EA0E}">
        <p15:presenceInfo xmlns:p15="http://schemas.microsoft.com/office/powerpoint/2012/main" userId="6642d3c79e1f34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  <a:srgbClr val="FCECE8"/>
    <a:srgbClr val="7F7F7F"/>
    <a:srgbClr val="B8B0AE"/>
    <a:srgbClr val="70AD47"/>
    <a:srgbClr val="A9D18E"/>
    <a:srgbClr val="E8D9F3"/>
    <a:srgbClr val="CBA9E5"/>
    <a:srgbClr val="9954CC"/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7" autoAdjust="0"/>
    <p:restoredTop sz="93741" autoAdjust="0"/>
  </p:normalViewPr>
  <p:slideViewPr>
    <p:cSldViewPr snapToGrid="0">
      <p:cViewPr varScale="1">
        <p:scale>
          <a:sx n="97" d="100"/>
          <a:sy n="97" d="100"/>
        </p:scale>
        <p:origin x="10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879E7-C786-4674-BB8E-EF00881A491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6045-0178-4FB2-9D7A-08D75B7694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53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7369-A355-4D19-AEEC-9D0100EF3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924699-1673-40E6-9241-180D77942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E935-35F7-402A-9F4D-C68B2924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D7A12-EBDB-45B0-9FF5-F17A7EF6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7090-3E02-4EBA-95BB-2F3FF45C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2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3C68-F937-4619-AC2A-808BB5F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D0E72-F13A-47A1-9749-F939C5B61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CE7D0-DEEB-4789-9725-4826AE9B0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52C0A-0BB5-4C36-AC67-AFCF2DC0A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906B4-69CB-471E-B443-A6DD5955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1424-3B0E-4EEC-875D-327603D1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0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F412-1941-41D2-AC46-E8C20860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A1B5D-15E6-4D4B-B6F5-E46A1A723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18167-751F-4B50-84DD-7F7377E43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10E4B-ECAF-4B58-9633-F0D2214A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936C-E069-45AA-8B1E-8B295D2AA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7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BBC43-F9FB-4DC0-9192-4C6BBC0B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5541F-6124-45F5-9E33-C88771523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8D7AD-9B6B-4D71-A044-0A8CD107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19E0-2B2A-44A5-95AA-5794953B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AE265-1899-40B9-ABCC-0F0FA6B4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7CF4-093B-4C66-A107-491AFAE1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249AB-C9F4-4A3F-A472-C5FDCF3AA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A491B-E55E-4F96-A0A2-08ABE853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EE9C3-3BD7-499C-9C8F-E914AF0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0F2C-BB77-4D20-BD01-009748E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0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AB41-C5F4-4F77-8A5C-14CA38A3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5B807-A41F-4934-B9B5-F06B7FEC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9AEC-9ECF-4105-84CF-CCC301AD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A81FA-05E8-4A50-9FC5-A94F3634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13BE1-EE3A-45AF-BF76-41B86D07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7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1685-8ECA-46F3-BC78-B8E4D43D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52D3-EA14-47C6-8BDF-B549E97DE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FA317-5ECF-4693-88DD-BCA7EC391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CA0AA-2226-49B9-8142-4F45D8CE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7F340D-9456-43F7-A764-CBD130EF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2910B-6BBA-4043-8CD2-7AE056F1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60B3-16E7-4811-A5F8-83614659A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B62EE-BCB8-429D-BB6F-89DF9F3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34AD67-4C0E-484D-B7FF-FB976A171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D7660E-8B38-43A5-A48D-A4523AA03A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EFE82-A3BC-42B8-9F71-5C3C1ADD4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D8DB3-F688-4AB2-AAFC-0E5E7F2E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70DA-1B40-4425-B025-A8D06411A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95CE6D-8A51-4013-A622-D11EFBB7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22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232E-9E69-481F-BDD8-74F4219ED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D69E5-4081-437F-98E4-2CAF4F5C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0953-0189-477F-ABF4-CE4D2ED1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43C7-506A-468F-96CB-96E8683C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81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0CC6F3-15F4-4749-9242-EDD4FF8C5DBF}"/>
              </a:ext>
            </a:extLst>
          </p:cNvPr>
          <p:cNvSpPr/>
          <p:nvPr userDrawn="1"/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300" b="1">
                <a:solidFill>
                  <a:schemeClr val="bg1"/>
                </a:solidFill>
                <a:latin typeface="Century Gothic" panose="020B0502020202020204" pitchFamily="34" charset="0"/>
              </a:rPr>
              <a:t>OCR AS Level</a:t>
            </a:r>
          </a:p>
          <a:p>
            <a:pPr algn="ctr"/>
            <a:r>
              <a:rPr lang="en-GB" sz="2300" b="1">
                <a:solidFill>
                  <a:schemeClr val="bg1"/>
                </a:solidFill>
                <a:latin typeface="Century Gothic" panose="020B0502020202020204" pitchFamily="34" charset="0"/>
              </a:rPr>
              <a:t>(H046)</a:t>
            </a:r>
          </a:p>
          <a:p>
            <a:pPr algn="ctr"/>
            <a:r>
              <a:rPr lang="en-GB" sz="2300" b="1">
                <a:solidFill>
                  <a:schemeClr val="bg1"/>
                </a:solidFill>
                <a:latin typeface="Century Gothic" panose="020B0502020202020204" pitchFamily="34" charset="0"/>
              </a:rPr>
              <a:t>OCR A Level</a:t>
            </a:r>
          </a:p>
          <a:p>
            <a:pPr algn="ctr"/>
            <a:r>
              <a:rPr lang="en-GB" sz="2300" b="1">
                <a:solidFill>
                  <a:schemeClr val="bg1"/>
                </a:solidFill>
                <a:latin typeface="Century Gothic" panose="020B0502020202020204" pitchFamily="34" charset="0"/>
              </a:rPr>
              <a:t>(H446)</a:t>
            </a:r>
          </a:p>
          <a:p>
            <a:pPr algn="ctr"/>
            <a:endParaRPr lang="en-GB" sz="2300" b="1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>
              <a:solidFill>
                <a:schemeClr val="bg1"/>
              </a:solidFill>
            </a:endParaRPr>
          </a:p>
          <a:p>
            <a:pPr algn="ctr"/>
            <a:endParaRPr lang="en-GB" sz="2800" b="1">
              <a:solidFill>
                <a:schemeClr val="bg1"/>
              </a:solidFill>
            </a:endParaRPr>
          </a:p>
          <a:p>
            <a:pPr algn="ctr"/>
            <a:endParaRPr lang="en-GB" sz="2800" b="1">
              <a:solidFill>
                <a:schemeClr val="bg1"/>
              </a:solidFill>
            </a:endParaRPr>
          </a:p>
          <a:p>
            <a:pPr algn="ctr"/>
            <a:endParaRPr lang="en-GB" sz="2800" b="1">
              <a:solidFill>
                <a:schemeClr val="bg1"/>
              </a:solidFill>
            </a:endParaRPr>
          </a:p>
          <a:p>
            <a:pPr algn="ctr"/>
            <a:endParaRPr lang="en-GB" sz="2800" b="1">
              <a:solidFill>
                <a:schemeClr val="bg1"/>
              </a:solidFill>
            </a:endParaRPr>
          </a:p>
          <a:p>
            <a:pPr algn="ctr"/>
            <a:endParaRPr lang="en-GB" sz="2800" b="1">
              <a:solidFill>
                <a:schemeClr val="bg1"/>
              </a:solidFill>
            </a:endParaRPr>
          </a:p>
          <a:p>
            <a:pPr algn="ctr"/>
            <a:endParaRPr lang="en-GB" sz="2800" b="1">
              <a:solidFill>
                <a:schemeClr val="bg1"/>
              </a:solidFill>
            </a:endParaRPr>
          </a:p>
          <a:p>
            <a:pPr algn="ctr"/>
            <a:endParaRPr lang="en-GB" sz="2800" b="1">
              <a:solidFill>
                <a:schemeClr val="bg1"/>
              </a:solidFill>
            </a:endParaRPr>
          </a:p>
          <a:p>
            <a:pPr algn="ctr"/>
            <a:endParaRPr lang="en-GB" sz="16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B2C14A7-E460-4357-90EB-FC2CBD74FCA1}"/>
              </a:ext>
            </a:extLst>
          </p:cNvPr>
          <p:cNvSpPr/>
          <p:nvPr userDrawn="1"/>
        </p:nvSpPr>
        <p:spPr>
          <a:xfrm>
            <a:off x="8915400" y="2354373"/>
            <a:ext cx="2140171" cy="2140171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brush&#10;&#10;Description automatically generated">
            <a:extLst>
              <a:ext uri="{FF2B5EF4-FFF2-40B4-BE49-F238E27FC236}">
                <a16:creationId xmlns:a16="http://schemas.microsoft.com/office/drawing/2014/main" id="{802D9E8A-D873-49FF-AED9-2CD228DFF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" r="-3" b="-3"/>
          <a:stretch/>
        </p:blipFill>
        <p:spPr>
          <a:xfrm>
            <a:off x="9029206" y="2474254"/>
            <a:ext cx="1912560" cy="190948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C181E4-E0E6-417C-A181-D2E36CE93221}"/>
              </a:ext>
            </a:extLst>
          </p:cNvPr>
          <p:cNvSpPr/>
          <p:nvPr userDrawn="1"/>
        </p:nvSpPr>
        <p:spPr>
          <a:xfrm>
            <a:off x="91193" y="6510363"/>
            <a:ext cx="94678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>
                <a:solidFill>
                  <a:schemeClr val="bg1">
                    <a:lumMod val="50000"/>
                  </a:schemeClr>
                </a:solidFill>
              </a:rPr>
              <a:t>Teacher site: </a:t>
            </a: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craigndave.org   |   </a:t>
            </a:r>
            <a:r>
              <a:rPr lang="en-GB" sz="1600" b="1">
                <a:solidFill>
                  <a:schemeClr val="bg1">
                    <a:lumMod val="50000"/>
                  </a:schemeClr>
                </a:solidFill>
              </a:rPr>
              <a:t>Student site: </a:t>
            </a: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student.craigndave.org   |   </a:t>
            </a:r>
            <a:r>
              <a:rPr lang="en-GB" sz="1600" b="1">
                <a:solidFill>
                  <a:schemeClr val="bg1">
                    <a:lumMod val="50000"/>
                  </a:schemeClr>
                </a:solidFill>
              </a:rPr>
              <a:t>Smart revise: </a:t>
            </a:r>
            <a:r>
              <a:rPr lang="en-GB" sz="1600">
                <a:solidFill>
                  <a:schemeClr val="bg1">
                    <a:lumMod val="50000"/>
                  </a:schemeClr>
                </a:solidFill>
              </a:rPr>
              <a:t>smartrevise.co.uk  </a:t>
            </a:r>
          </a:p>
        </p:txBody>
      </p:sp>
    </p:spTree>
    <p:extLst>
      <p:ext uri="{BB962C8B-B14F-4D97-AF65-F5344CB8AC3E}">
        <p14:creationId xmlns:p14="http://schemas.microsoft.com/office/powerpoint/2010/main" val="409001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19224-2084-4C89-AEFB-59035B0F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E9D01-9A95-4DC3-AD5E-0657203E7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B0936-CF61-444A-88C9-B1BE2B01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AACC54-1682-4874-BD09-D8CF92EDAE43}"/>
              </a:ext>
            </a:extLst>
          </p:cNvPr>
          <p:cNvGrpSpPr/>
          <p:nvPr userDrawn="1"/>
        </p:nvGrpSpPr>
        <p:grpSpPr>
          <a:xfrm>
            <a:off x="-1" y="0"/>
            <a:ext cx="12192002" cy="419100"/>
            <a:chOff x="-1" y="0"/>
            <a:chExt cx="12192002" cy="533400"/>
          </a:xfrm>
          <a:solidFill>
            <a:srgbClr val="FFB3B3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FF8B6-F953-41A2-8CA9-2F6F841BDD32}"/>
                </a:ext>
              </a:extLst>
            </p:cNvPr>
            <p:cNvSpPr/>
            <p:nvPr/>
          </p:nvSpPr>
          <p:spPr>
            <a:xfrm>
              <a:off x="10123715" y="0"/>
              <a:ext cx="2068286" cy="5333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b="1">
                  <a:solidFill>
                    <a:schemeClr val="bg1">
                      <a:lumMod val="65000"/>
                    </a:schemeClr>
                  </a:solidFill>
                </a:rPr>
                <a:t>OCR H046/H466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B4ABA0-791C-4EF4-91E1-0A7F5B882D36}"/>
                </a:ext>
              </a:extLst>
            </p:cNvPr>
            <p:cNvSpPr/>
            <p:nvPr/>
          </p:nvSpPr>
          <p:spPr>
            <a:xfrm>
              <a:off x="-1" y="0"/>
              <a:ext cx="10551460" cy="533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b="1" dirty="0">
                  <a:solidFill>
                    <a:schemeClr val="bg1"/>
                  </a:solidFill>
                </a:rPr>
                <a:t>SLR15 Boolean algebra | Karnaugh maps – Part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9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615E-FCEC-48A2-8A58-855AC175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6C2E3-EFFC-4E46-8E3B-353E3410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F8DFF-FB25-4FDB-AE01-189095807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5E6D8-83E5-4A1F-91A5-3CC7778F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2ED67-D636-4841-A380-71A8E2C2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CBE11-BFFB-4E5F-95F9-EF6A83A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8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68667-8C97-4EFE-84F3-BDAFCA0D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6806C-F4A6-4145-8586-E1BA0D6AA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371F7-F0FF-4998-A335-671F6745C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D5A5-95A5-4ED6-B746-12AF9CEAF3AB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381F-CB31-4B37-8E8C-1B4AD2A08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29192-27C3-435C-AA4E-0FF49DC56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102D-FACC-46D2-982F-C509AB4FB7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1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SLR15 Boolean algebra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304800" y="1650609"/>
            <a:ext cx="8267700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Karnaugh maps – part 1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C00000"/>
                </a:solidFill>
              </a:rPr>
              <a:t>Introduction to modelling, manipulating and simplifying Boolean expressions with Karnaugh maps</a:t>
            </a:r>
          </a:p>
        </p:txBody>
      </p:sp>
    </p:spTree>
    <p:extLst>
      <p:ext uri="{BB962C8B-B14F-4D97-AF65-F5344CB8AC3E}">
        <p14:creationId xmlns:p14="http://schemas.microsoft.com/office/powerpoint/2010/main" val="1383771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This </a:t>
            </a:r>
            <a:r>
              <a:rPr lang="en-GB" sz="1600" b="1" dirty="0">
                <a:solidFill>
                  <a:schemeClr val="tx1"/>
                </a:solidFill>
              </a:rPr>
              <a:t>Karnaugh map </a:t>
            </a:r>
            <a:r>
              <a:rPr lang="en-GB" sz="1600" dirty="0">
                <a:solidFill>
                  <a:schemeClr val="tx1"/>
                </a:solidFill>
              </a:rPr>
              <a:t>now illustrates the expression: A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14418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CE70C1-21A2-4EF9-91B1-8F05ACE0DA6A}"/>
              </a:ext>
            </a:extLst>
          </p:cNvPr>
          <p:cNvSpPr/>
          <p:nvPr/>
        </p:nvSpPr>
        <p:spPr>
          <a:xfrm>
            <a:off x="3924300" y="3600450"/>
            <a:ext cx="863600" cy="13589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0A7CC5-6AA2-4B8F-A26C-67E6B447ADD9}"/>
              </a:ext>
            </a:extLst>
          </p:cNvPr>
          <p:cNvSpPr/>
          <p:nvPr/>
        </p:nvSpPr>
        <p:spPr>
          <a:xfrm rot="5400000">
            <a:off x="3452873" y="3627376"/>
            <a:ext cx="587253" cy="2082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3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look at another example of an expression – this time, using a </a:t>
            </a:r>
            <a:r>
              <a:rPr lang="en-GB" sz="1600" b="1" dirty="0">
                <a:solidFill>
                  <a:schemeClr val="tx1"/>
                </a:solidFill>
              </a:rPr>
              <a:t>NOT</a:t>
            </a:r>
            <a:r>
              <a:rPr lang="en-GB" sz="1600" dirty="0">
                <a:solidFill>
                  <a:schemeClr val="tx1"/>
                </a:solidFill>
              </a:rPr>
              <a:t> operator: A V ¬B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have started filling out the blank </a:t>
            </a:r>
            <a:r>
              <a:rPr lang="en-GB" sz="1600" b="1" dirty="0">
                <a:solidFill>
                  <a:schemeClr val="tx1"/>
                </a:solidFill>
              </a:rPr>
              <a:t>Karnaugh map </a:t>
            </a:r>
            <a:r>
              <a:rPr lang="en-GB" sz="1600" dirty="0">
                <a:solidFill>
                  <a:schemeClr val="tx1"/>
                </a:solidFill>
              </a:rPr>
              <a:t>as before.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66634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¬B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25051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take each expression in turn, separated by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symbols.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put the variable A in the map, we find all cells where A is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/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¬B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472AF-5B86-401A-B629-949EFF2B6681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V ¬B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B9DDB-0719-4758-9AD4-77A60684F1FB}"/>
              </a:ext>
            </a:extLst>
          </p:cNvPr>
          <p:cNvSpPr txBox="1"/>
          <p:nvPr/>
        </p:nvSpPr>
        <p:spPr>
          <a:xfrm>
            <a:off x="6397817" y="1416478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D8856D-B50C-458C-84BD-728E015E1FDE}"/>
              </a:ext>
            </a:extLst>
          </p:cNvPr>
          <p:cNvCxnSpPr>
            <a:cxnSpLocks/>
          </p:cNvCxnSpPr>
          <p:nvPr/>
        </p:nvCxnSpPr>
        <p:spPr>
          <a:xfrm>
            <a:off x="6654366" y="1816588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4DE6FA-620D-468F-B214-42460631EF7D}"/>
              </a:ext>
            </a:extLst>
          </p:cNvPr>
          <p:cNvSpPr txBox="1"/>
          <p:nvPr/>
        </p:nvSpPr>
        <p:spPr>
          <a:xfrm>
            <a:off x="6456233" y="19934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A7C416-A46A-48A7-8AE8-629D29DE8054}"/>
              </a:ext>
            </a:extLst>
          </p:cNvPr>
          <p:cNvSpPr/>
          <p:nvPr/>
        </p:nvSpPr>
        <p:spPr>
          <a:xfrm>
            <a:off x="6151072" y="2074327"/>
            <a:ext cx="395288" cy="395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7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take each expression in turn, separated by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symbols.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put the variable A in the map, we find all cells where A is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highlighted cells all represent situations where A is 1 – we put a 1 in each of them.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ignore B at this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011379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¬B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472AF-5B86-401A-B629-949EFF2B6681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V ¬B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B9DDB-0719-4758-9AD4-77A60684F1FB}"/>
              </a:ext>
            </a:extLst>
          </p:cNvPr>
          <p:cNvSpPr txBox="1"/>
          <p:nvPr/>
        </p:nvSpPr>
        <p:spPr>
          <a:xfrm>
            <a:off x="6397817" y="1416478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D8856D-B50C-458C-84BD-728E015E1FDE}"/>
              </a:ext>
            </a:extLst>
          </p:cNvPr>
          <p:cNvCxnSpPr>
            <a:cxnSpLocks/>
          </p:cNvCxnSpPr>
          <p:nvPr/>
        </p:nvCxnSpPr>
        <p:spPr>
          <a:xfrm>
            <a:off x="6654366" y="1816588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4DE6FA-620D-468F-B214-42460631EF7D}"/>
              </a:ext>
            </a:extLst>
          </p:cNvPr>
          <p:cNvSpPr txBox="1"/>
          <p:nvPr/>
        </p:nvSpPr>
        <p:spPr>
          <a:xfrm>
            <a:off x="6456233" y="19934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A7C416-A46A-48A7-8AE8-629D29DE8054}"/>
              </a:ext>
            </a:extLst>
          </p:cNvPr>
          <p:cNvSpPr/>
          <p:nvPr/>
        </p:nvSpPr>
        <p:spPr>
          <a:xfrm>
            <a:off x="6151072" y="2074327"/>
            <a:ext cx="395288" cy="395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6D608-442A-489F-AC9E-3AF693C6B6A2}"/>
              </a:ext>
            </a:extLst>
          </p:cNvPr>
          <p:cNvSpPr txBox="1"/>
          <p:nvPr/>
        </p:nvSpPr>
        <p:spPr>
          <a:xfrm>
            <a:off x="4190474" y="3670025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BC1A7F-32F9-4AED-B7FC-9D4FCD29FC4B}"/>
              </a:ext>
            </a:extLst>
          </p:cNvPr>
          <p:cNvSpPr txBox="1"/>
          <p:nvPr/>
        </p:nvSpPr>
        <p:spPr>
          <a:xfrm>
            <a:off x="4188250" y="4436972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841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look at the next expression after the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the put the variable ¬B in the map, we find all cells where B is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42203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¬B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472AF-5B86-401A-B629-949EFF2B6681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V ¬B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B9DDB-0719-4758-9AD4-77A60684F1FB}"/>
              </a:ext>
            </a:extLst>
          </p:cNvPr>
          <p:cNvSpPr txBox="1"/>
          <p:nvPr/>
        </p:nvSpPr>
        <p:spPr>
          <a:xfrm>
            <a:off x="6397817" y="1416478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D8856D-B50C-458C-84BD-728E015E1FDE}"/>
              </a:ext>
            </a:extLst>
          </p:cNvPr>
          <p:cNvCxnSpPr>
            <a:cxnSpLocks/>
          </p:cNvCxnSpPr>
          <p:nvPr/>
        </p:nvCxnSpPr>
        <p:spPr>
          <a:xfrm>
            <a:off x="6654366" y="1816588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4DE6FA-620D-468F-B214-42460631EF7D}"/>
              </a:ext>
            </a:extLst>
          </p:cNvPr>
          <p:cNvSpPr txBox="1"/>
          <p:nvPr/>
        </p:nvSpPr>
        <p:spPr>
          <a:xfrm>
            <a:off x="6456233" y="19934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A7C416-A46A-48A7-8AE8-629D29DE8054}"/>
              </a:ext>
            </a:extLst>
          </p:cNvPr>
          <p:cNvSpPr/>
          <p:nvPr/>
        </p:nvSpPr>
        <p:spPr>
          <a:xfrm>
            <a:off x="6151072" y="2074327"/>
            <a:ext cx="395288" cy="395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55112E-17 L 0.0558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look at the next expression after the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the put the variable ¬B in the map, we find all cells where B is 0.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highlighted cells all represent situations situations where B is 0 – we put a 1 in each of them.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ignore A at this stage.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94905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¬B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D472AF-5B86-401A-B629-949EFF2B6681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V ¬B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7B9DDB-0719-4758-9AD4-77A60684F1FB}"/>
              </a:ext>
            </a:extLst>
          </p:cNvPr>
          <p:cNvSpPr txBox="1"/>
          <p:nvPr/>
        </p:nvSpPr>
        <p:spPr>
          <a:xfrm>
            <a:off x="6397817" y="1416478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D8856D-B50C-458C-84BD-728E015E1FDE}"/>
              </a:ext>
            </a:extLst>
          </p:cNvPr>
          <p:cNvCxnSpPr>
            <a:cxnSpLocks/>
          </p:cNvCxnSpPr>
          <p:nvPr/>
        </p:nvCxnSpPr>
        <p:spPr>
          <a:xfrm>
            <a:off x="6654366" y="1816588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4DE6FA-620D-468F-B214-42460631EF7D}"/>
              </a:ext>
            </a:extLst>
          </p:cNvPr>
          <p:cNvSpPr txBox="1"/>
          <p:nvPr/>
        </p:nvSpPr>
        <p:spPr>
          <a:xfrm>
            <a:off x="6456233" y="19934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A7C416-A46A-48A7-8AE8-629D29DE8054}"/>
              </a:ext>
            </a:extLst>
          </p:cNvPr>
          <p:cNvSpPr/>
          <p:nvPr/>
        </p:nvSpPr>
        <p:spPr>
          <a:xfrm>
            <a:off x="6823733" y="2074327"/>
            <a:ext cx="395288" cy="395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D99BD-015A-49E4-97EE-35BEC2566091}"/>
              </a:ext>
            </a:extLst>
          </p:cNvPr>
          <p:cNvSpPr txBox="1"/>
          <p:nvPr/>
        </p:nvSpPr>
        <p:spPr>
          <a:xfrm>
            <a:off x="3033835" y="3675069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709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This </a:t>
            </a:r>
            <a:r>
              <a:rPr lang="en-GB" sz="1600" b="1" dirty="0">
                <a:solidFill>
                  <a:schemeClr val="tx1"/>
                </a:solidFill>
              </a:rPr>
              <a:t>Karnaugh map</a:t>
            </a:r>
            <a:r>
              <a:rPr lang="en-GB" sz="1600" dirty="0">
                <a:solidFill>
                  <a:schemeClr val="tx1"/>
                </a:solidFill>
              </a:rPr>
              <a:t> now illustrates the expression: A </a:t>
            </a:r>
            <a:r>
              <a:rPr lang="en-GB" sz="1600" b="1" dirty="0">
                <a:solidFill>
                  <a:schemeClr val="tx1"/>
                </a:solidFill>
              </a:rPr>
              <a:t>OR NOT </a:t>
            </a:r>
            <a:r>
              <a:rPr lang="en-GB" sz="1600" dirty="0">
                <a:solidFill>
                  <a:schemeClr val="tx1"/>
                </a:solidFill>
              </a:rPr>
              <a:t>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41325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¬B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763C3-4555-40F2-8966-DAFC1FA8F1E6}"/>
              </a:ext>
            </a:extLst>
          </p:cNvPr>
          <p:cNvSpPr/>
          <p:nvPr/>
        </p:nvSpPr>
        <p:spPr>
          <a:xfrm>
            <a:off x="3924300" y="3600450"/>
            <a:ext cx="863600" cy="13589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A694EE-04C2-4540-A4E4-5666DD2FF230}"/>
              </a:ext>
            </a:extLst>
          </p:cNvPr>
          <p:cNvSpPr/>
          <p:nvPr/>
        </p:nvSpPr>
        <p:spPr>
          <a:xfrm rot="5400000">
            <a:off x="3452873" y="2860125"/>
            <a:ext cx="587253" cy="2082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GB" sz="1600" b="1" dirty="0">
                <a:solidFill>
                  <a:schemeClr val="tx1"/>
                </a:solidFill>
              </a:rPr>
              <a:t>A few observations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Only a single 1 is put in a cell.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 is no need to put zeros in blank cells.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take each part of an expression and use the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symbol to separate the expression into different parts.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/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¬B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763C3-4555-40F2-8966-DAFC1FA8F1E6}"/>
              </a:ext>
            </a:extLst>
          </p:cNvPr>
          <p:cNvSpPr/>
          <p:nvPr/>
        </p:nvSpPr>
        <p:spPr>
          <a:xfrm>
            <a:off x="3924300" y="3600450"/>
            <a:ext cx="863600" cy="13589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A694EE-04C2-4540-A4E4-5666DD2FF230}"/>
              </a:ext>
            </a:extLst>
          </p:cNvPr>
          <p:cNvSpPr/>
          <p:nvPr/>
        </p:nvSpPr>
        <p:spPr>
          <a:xfrm rot="5400000">
            <a:off x="3452873" y="2860125"/>
            <a:ext cx="587253" cy="2082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94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GB" sz="1600" b="1" dirty="0">
                <a:solidFill>
                  <a:schemeClr val="tx1"/>
                </a:solidFill>
              </a:rPr>
              <a:t>A few observations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Only a single 1 is put in a cell.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There is no need to put zeros in blank cells.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take each part of an expression and use the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symbol to separate the expression into different parts.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have put three instances of each variable make it easier to see where those variables are </a:t>
            </a:r>
            <a:r>
              <a:rPr lang="en-GB" sz="1600" b="1" dirty="0">
                <a:solidFill>
                  <a:schemeClr val="tx1"/>
                </a:solidFill>
              </a:rPr>
              <a:t>true</a:t>
            </a:r>
            <a:r>
              <a:rPr lang="en-GB" sz="1600" dirty="0">
                <a:solidFill>
                  <a:schemeClr val="tx1"/>
                </a:solidFill>
              </a:rPr>
              <a:t> or </a:t>
            </a:r>
            <a:r>
              <a:rPr lang="en-GB" sz="1600" b="1" dirty="0">
                <a:solidFill>
                  <a:schemeClr val="tx1"/>
                </a:solidFill>
              </a:rPr>
              <a:t>false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In your exams, you will probably just see B/A once in the heading, as shown in the map on the right.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/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¬B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8763C3-4555-40F2-8966-DAFC1FA8F1E6}"/>
              </a:ext>
            </a:extLst>
          </p:cNvPr>
          <p:cNvSpPr/>
          <p:nvPr/>
        </p:nvSpPr>
        <p:spPr>
          <a:xfrm>
            <a:off x="3924300" y="3600450"/>
            <a:ext cx="863600" cy="13589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A694EE-04C2-4540-A4E4-5666DD2FF230}"/>
              </a:ext>
            </a:extLst>
          </p:cNvPr>
          <p:cNvSpPr/>
          <p:nvPr/>
        </p:nvSpPr>
        <p:spPr>
          <a:xfrm rot="5400000">
            <a:off x="3452873" y="2860125"/>
            <a:ext cx="587253" cy="20828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C1B5C200-7E80-4136-8764-2316E6A53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38121"/>
              </p:ext>
            </p:extLst>
          </p:nvPr>
        </p:nvGraphicFramePr>
        <p:xfrm>
          <a:off x="5258995" y="2005505"/>
          <a:ext cx="2928564" cy="202422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761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9761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9761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674742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B\A                  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67474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67474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DF8C719-833C-429E-BA2F-068FD164E1E0}"/>
              </a:ext>
            </a:extLst>
          </p:cNvPr>
          <p:cNvGrpSpPr/>
          <p:nvPr/>
        </p:nvGrpSpPr>
        <p:grpSpPr>
          <a:xfrm>
            <a:off x="6327228" y="2755642"/>
            <a:ext cx="1708316" cy="1175227"/>
            <a:chOff x="2857500" y="3752850"/>
            <a:chExt cx="2082800" cy="13589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30DE08-CE61-4EB3-906B-5AE1498785D4}"/>
                </a:ext>
              </a:extLst>
            </p:cNvPr>
            <p:cNvSpPr/>
            <p:nvPr/>
          </p:nvSpPr>
          <p:spPr>
            <a:xfrm>
              <a:off x="4076700" y="3752850"/>
              <a:ext cx="863600" cy="13589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DB38C1-6898-4A95-8ADA-1B41DA14729B}"/>
                </a:ext>
              </a:extLst>
            </p:cNvPr>
            <p:cNvSpPr/>
            <p:nvPr/>
          </p:nvSpPr>
          <p:spPr>
            <a:xfrm rot="5400000">
              <a:off x="3605273" y="3012525"/>
              <a:ext cx="587253" cy="20828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74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4E5A0B8-DF52-4CA6-8E21-E8D69AA61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44"/>
            <a:ext cx="12192000" cy="2438400"/>
          </a:xfrm>
          <a:prstGeom prst="rect">
            <a:avLst/>
          </a:prstGeom>
        </p:spPr>
      </p:pic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4C66A59F-2611-4CD7-AE9B-D62C0C3C8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" y="824969"/>
            <a:ext cx="1470976" cy="14709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73DBB5-0C46-42EF-A5DE-7DBA8A354C3C}"/>
              </a:ext>
            </a:extLst>
          </p:cNvPr>
          <p:cNvSpPr txBox="1"/>
          <p:nvPr/>
        </p:nvSpPr>
        <p:spPr>
          <a:xfrm>
            <a:off x="1529854" y="3311359"/>
            <a:ext cx="9132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What is a Karnaugh map and how do I draw one?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F1938E-8769-44AB-8F10-383347A5A6E1}"/>
              </a:ext>
            </a:extLst>
          </p:cNvPr>
          <p:cNvSpPr/>
          <p:nvPr/>
        </p:nvSpPr>
        <p:spPr>
          <a:xfrm>
            <a:off x="2277502" y="1063494"/>
            <a:ext cx="6960765" cy="993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watched this video, you should be able to answer the following key question.</a:t>
            </a:r>
            <a:endParaRPr lang="en-GB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67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3176235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note about this video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60" name="Group 3059">
            <a:extLst>
              <a:ext uri="{FF2B5EF4-FFF2-40B4-BE49-F238E27FC236}">
                <a16:creationId xmlns:a16="http://schemas.microsoft.com/office/drawing/2014/main" id="{7E5CE014-93C2-469A-A554-EECF6DFCAF0A}"/>
              </a:ext>
            </a:extLst>
          </p:cNvPr>
          <p:cNvGrpSpPr/>
          <p:nvPr/>
        </p:nvGrpSpPr>
        <p:grpSpPr>
          <a:xfrm>
            <a:off x="216286" y="1231322"/>
            <a:ext cx="7101690" cy="5477490"/>
            <a:chOff x="4706243" y="2443259"/>
            <a:chExt cx="2761389" cy="2129843"/>
          </a:xfrm>
        </p:grpSpPr>
        <p:sp>
          <p:nvSpPr>
            <p:cNvPr id="3013" name="Freeform: Shape 3012">
              <a:extLst>
                <a:ext uri="{FF2B5EF4-FFF2-40B4-BE49-F238E27FC236}">
                  <a16:creationId xmlns:a16="http://schemas.microsoft.com/office/drawing/2014/main" id="{5191AA9F-8925-42F3-92F1-57E940CD4A8D}"/>
                </a:ext>
              </a:extLst>
            </p:cNvPr>
            <p:cNvSpPr/>
            <p:nvPr/>
          </p:nvSpPr>
          <p:spPr>
            <a:xfrm>
              <a:off x="5611944" y="4295125"/>
              <a:ext cx="948406" cy="277977"/>
            </a:xfrm>
            <a:custGeom>
              <a:avLst/>
              <a:gdLst>
                <a:gd name="connsiteX0" fmla="*/ 857888 w 948406"/>
                <a:gd name="connsiteY0" fmla="*/ 261502 h 277977"/>
                <a:gd name="connsiteX1" fmla="*/ 813306 w 948406"/>
                <a:gd name="connsiteY1" fmla="*/ 232241 h 277977"/>
                <a:gd name="connsiteX2" fmla="*/ 782990 w 948406"/>
                <a:gd name="connsiteY2" fmla="*/ 0 h 277977"/>
                <a:gd name="connsiteX3" fmla="*/ 165416 w 948406"/>
                <a:gd name="connsiteY3" fmla="*/ 0 h 277977"/>
                <a:gd name="connsiteX4" fmla="*/ 135101 w 948406"/>
                <a:gd name="connsiteY4" fmla="*/ 232241 h 277977"/>
                <a:gd name="connsiteX5" fmla="*/ 90517 w 948406"/>
                <a:gd name="connsiteY5" fmla="*/ 261502 h 277977"/>
                <a:gd name="connsiteX6" fmla="*/ 0 w 948406"/>
                <a:gd name="connsiteY6" fmla="*/ 277978 h 277977"/>
                <a:gd name="connsiteX7" fmla="*/ 948406 w 948406"/>
                <a:gd name="connsiteY7" fmla="*/ 277978 h 277977"/>
                <a:gd name="connsiteX8" fmla="*/ 857888 w 948406"/>
                <a:gd name="connsiteY8" fmla="*/ 261502 h 27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406" h="277977">
                  <a:moveTo>
                    <a:pt x="857888" y="261502"/>
                  </a:moveTo>
                  <a:cubicBezTo>
                    <a:pt x="826420" y="255307"/>
                    <a:pt x="818611" y="254912"/>
                    <a:pt x="813306" y="232241"/>
                  </a:cubicBezTo>
                  <a:cubicBezTo>
                    <a:pt x="808000" y="209571"/>
                    <a:pt x="782990" y="0"/>
                    <a:pt x="782990" y="0"/>
                  </a:cubicBezTo>
                  <a:lnTo>
                    <a:pt x="165416" y="0"/>
                  </a:lnTo>
                  <a:cubicBezTo>
                    <a:pt x="165416" y="0"/>
                    <a:pt x="140373" y="209604"/>
                    <a:pt x="135101" y="232241"/>
                  </a:cubicBezTo>
                  <a:cubicBezTo>
                    <a:pt x="129828" y="254879"/>
                    <a:pt x="121920" y="255307"/>
                    <a:pt x="90517" y="261502"/>
                  </a:cubicBezTo>
                  <a:cubicBezTo>
                    <a:pt x="59115" y="267697"/>
                    <a:pt x="0" y="273496"/>
                    <a:pt x="0" y="277978"/>
                  </a:cubicBezTo>
                  <a:lnTo>
                    <a:pt x="948406" y="277978"/>
                  </a:lnTo>
                  <a:cubicBezTo>
                    <a:pt x="948406" y="273496"/>
                    <a:pt x="889357" y="267730"/>
                    <a:pt x="857888" y="261502"/>
                  </a:cubicBezTo>
                  <a:close/>
                </a:path>
              </a:pathLst>
            </a:custGeom>
            <a:solidFill>
              <a:srgbClr val="C9CCD2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4" name="Freeform: Shape 3013">
              <a:extLst>
                <a:ext uri="{FF2B5EF4-FFF2-40B4-BE49-F238E27FC236}">
                  <a16:creationId xmlns:a16="http://schemas.microsoft.com/office/drawing/2014/main" id="{36EE4DBE-47D0-4E34-9F54-13E56F769B48}"/>
                </a:ext>
              </a:extLst>
            </p:cNvPr>
            <p:cNvSpPr/>
            <p:nvPr/>
          </p:nvSpPr>
          <p:spPr>
            <a:xfrm>
              <a:off x="4706243" y="4073363"/>
              <a:ext cx="2761389" cy="221696"/>
            </a:xfrm>
            <a:custGeom>
              <a:avLst/>
              <a:gdLst>
                <a:gd name="connsiteX0" fmla="*/ 0 w 2761389"/>
                <a:gd name="connsiteY0" fmla="*/ 0 h 221696"/>
                <a:gd name="connsiteX1" fmla="*/ 0 w 2761389"/>
                <a:gd name="connsiteY1" fmla="*/ 146469 h 221696"/>
                <a:gd name="connsiteX2" fmla="*/ 75228 w 2761389"/>
                <a:gd name="connsiteY2" fmla="*/ 221697 h 221696"/>
                <a:gd name="connsiteX3" fmla="*/ 2686128 w 2761389"/>
                <a:gd name="connsiteY3" fmla="*/ 221697 h 221696"/>
                <a:gd name="connsiteX4" fmla="*/ 2761389 w 2761389"/>
                <a:gd name="connsiteY4" fmla="*/ 146469 h 221696"/>
                <a:gd name="connsiteX5" fmla="*/ 2761389 w 2761389"/>
                <a:gd name="connsiteY5" fmla="*/ 0 h 22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389" h="221696">
                  <a:moveTo>
                    <a:pt x="0" y="0"/>
                  </a:moveTo>
                  <a:lnTo>
                    <a:pt x="0" y="146469"/>
                  </a:lnTo>
                  <a:cubicBezTo>
                    <a:pt x="132" y="187964"/>
                    <a:pt x="33742" y="221571"/>
                    <a:pt x="75228" y="221697"/>
                  </a:cubicBezTo>
                  <a:lnTo>
                    <a:pt x="2686128" y="221697"/>
                  </a:lnTo>
                  <a:cubicBezTo>
                    <a:pt x="2727614" y="221571"/>
                    <a:pt x="2761257" y="187968"/>
                    <a:pt x="2761389" y="146469"/>
                  </a:cubicBezTo>
                  <a:lnTo>
                    <a:pt x="2761389" y="0"/>
                  </a:lnTo>
                  <a:close/>
                </a:path>
              </a:pathLst>
            </a:custGeom>
            <a:solidFill>
              <a:srgbClr val="B0B5BA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5" name="Freeform: Shape 3014">
              <a:extLst>
                <a:ext uri="{FF2B5EF4-FFF2-40B4-BE49-F238E27FC236}">
                  <a16:creationId xmlns:a16="http://schemas.microsoft.com/office/drawing/2014/main" id="{89A6E792-F737-4543-8545-95FFFC0D51E0}"/>
                </a:ext>
              </a:extLst>
            </p:cNvPr>
            <p:cNvSpPr/>
            <p:nvPr/>
          </p:nvSpPr>
          <p:spPr>
            <a:xfrm>
              <a:off x="4706243" y="2443259"/>
              <a:ext cx="2761389" cy="1629905"/>
            </a:xfrm>
            <a:custGeom>
              <a:avLst/>
              <a:gdLst>
                <a:gd name="connsiteX0" fmla="*/ 0 w 2761389"/>
                <a:gd name="connsiteY0" fmla="*/ 1629906 h 1629905"/>
                <a:gd name="connsiteX1" fmla="*/ 0 w 2761389"/>
                <a:gd name="connsiteY1" fmla="*/ 68737 h 1629905"/>
                <a:gd name="connsiteX2" fmla="*/ 68736 w 2761389"/>
                <a:gd name="connsiteY2" fmla="*/ 0 h 1629905"/>
                <a:gd name="connsiteX3" fmla="*/ 2692652 w 2761389"/>
                <a:gd name="connsiteY3" fmla="*/ 0 h 1629905"/>
                <a:gd name="connsiteX4" fmla="*/ 2761389 w 2761389"/>
                <a:gd name="connsiteY4" fmla="*/ 68737 h 1629905"/>
                <a:gd name="connsiteX5" fmla="*/ 2761389 w 2761389"/>
                <a:gd name="connsiteY5" fmla="*/ 1629906 h 1629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1389" h="1629905">
                  <a:moveTo>
                    <a:pt x="0" y="1629906"/>
                  </a:moveTo>
                  <a:lnTo>
                    <a:pt x="0" y="68737"/>
                  </a:lnTo>
                  <a:cubicBezTo>
                    <a:pt x="66" y="30796"/>
                    <a:pt x="30809" y="56"/>
                    <a:pt x="68736" y="0"/>
                  </a:cubicBezTo>
                  <a:lnTo>
                    <a:pt x="2692652" y="0"/>
                  </a:lnTo>
                  <a:cubicBezTo>
                    <a:pt x="2730580" y="56"/>
                    <a:pt x="2761323" y="30796"/>
                    <a:pt x="2761389" y="68737"/>
                  </a:cubicBezTo>
                  <a:lnTo>
                    <a:pt x="2761389" y="1629906"/>
                  </a:lnTo>
                  <a:close/>
                </a:path>
              </a:pathLst>
            </a:custGeom>
            <a:solidFill>
              <a:srgbClr val="000000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8" name="Freeform: Shape 3017">
              <a:extLst>
                <a:ext uri="{FF2B5EF4-FFF2-40B4-BE49-F238E27FC236}">
                  <a16:creationId xmlns:a16="http://schemas.microsoft.com/office/drawing/2014/main" id="{0655B6A5-E621-4CC7-83A0-8121DD4D6B68}"/>
                </a:ext>
              </a:extLst>
            </p:cNvPr>
            <p:cNvSpPr/>
            <p:nvPr/>
          </p:nvSpPr>
          <p:spPr>
            <a:xfrm>
              <a:off x="4822100" y="2555228"/>
              <a:ext cx="2529609" cy="1397104"/>
            </a:xfrm>
            <a:custGeom>
              <a:avLst/>
              <a:gdLst>
                <a:gd name="connsiteX0" fmla="*/ 0 w 2529609"/>
                <a:gd name="connsiteY0" fmla="*/ 0 h 1397104"/>
                <a:gd name="connsiteX1" fmla="*/ 2529610 w 2529609"/>
                <a:gd name="connsiteY1" fmla="*/ 0 h 1397104"/>
                <a:gd name="connsiteX2" fmla="*/ 2529610 w 2529609"/>
                <a:gd name="connsiteY2" fmla="*/ 1397104 h 1397104"/>
                <a:gd name="connsiteX3" fmla="*/ 0 w 2529609"/>
                <a:gd name="connsiteY3" fmla="*/ 1397104 h 139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9609" h="1397104">
                  <a:moveTo>
                    <a:pt x="0" y="0"/>
                  </a:moveTo>
                  <a:lnTo>
                    <a:pt x="2529610" y="0"/>
                  </a:lnTo>
                  <a:lnTo>
                    <a:pt x="2529610" y="1397104"/>
                  </a:lnTo>
                  <a:lnTo>
                    <a:pt x="0" y="1397104"/>
                  </a:lnTo>
                  <a:close/>
                </a:path>
              </a:pathLst>
            </a:custGeom>
            <a:solidFill>
              <a:srgbClr val="FFFFFF"/>
            </a:solidFill>
            <a:ln w="32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tx1"/>
                </a:solidFill>
              </a:rPr>
              <a:t>This video introduces </a:t>
            </a:r>
            <a:r>
              <a:rPr lang="en-GB" sz="1600" b="1" dirty="0">
                <a:solidFill>
                  <a:schemeClr val="tx1"/>
                </a:solidFill>
              </a:rPr>
              <a:t>Karnaugh maps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It assumes you are already familiar with the content of our previous video on Boolean logic.</a:t>
            </a:r>
            <a:endParaRPr lang="en-GB" sz="1600" b="1" i="1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If you have not seen it yet, we suggest you watch </a:t>
            </a:r>
            <a:r>
              <a:rPr lang="en-GB" sz="1600" i="1" dirty="0">
                <a:solidFill>
                  <a:schemeClr val="tx1"/>
                </a:solidFill>
              </a:rPr>
              <a:t>Define problems using Boolean logic </a:t>
            </a:r>
            <a:r>
              <a:rPr lang="en-GB" sz="1600" dirty="0">
                <a:solidFill>
                  <a:schemeClr val="tx1"/>
                </a:solidFill>
              </a:rPr>
              <a:t>first.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C105F3-1B9C-4BD1-B2EF-A41B64A4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4" y="1488844"/>
            <a:ext cx="6505601" cy="3659401"/>
          </a:xfrm>
          <a:prstGeom prst="rect">
            <a:avLst/>
          </a:prstGeom>
        </p:spPr>
      </p:pic>
      <p:pic>
        <p:nvPicPr>
          <p:cNvPr id="3063" name="Graphic 3062" descr="Play">
            <a:extLst>
              <a:ext uri="{FF2B5EF4-FFF2-40B4-BE49-F238E27FC236}">
                <a16:creationId xmlns:a16="http://schemas.microsoft.com/office/drawing/2014/main" id="{6E0C279E-B237-4931-9A7F-10EF970A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5098" y="2711875"/>
            <a:ext cx="1637760" cy="16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342EC1-2AFD-4406-9F14-4D674F90CAE8}"/>
              </a:ext>
            </a:extLst>
          </p:cNvPr>
          <p:cNvSpPr txBox="1"/>
          <p:nvPr/>
        </p:nvSpPr>
        <p:spPr>
          <a:xfrm>
            <a:off x="304800" y="92954"/>
            <a:ext cx="98792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latin typeface="Century Gothic" panose="020B0502020202020204" pitchFamily="34" charset="0"/>
                <a:ea typeface="+mj-ea"/>
                <a:cs typeface="+mj-cs"/>
              </a:rPr>
              <a:t>SLR15 Boolean algebra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BF442-A178-4CA8-8D0A-DF0A8E18C046}"/>
              </a:ext>
            </a:extLst>
          </p:cNvPr>
          <p:cNvSpPr txBox="1"/>
          <p:nvPr/>
        </p:nvSpPr>
        <p:spPr>
          <a:xfrm>
            <a:off x="927651" y="1650609"/>
            <a:ext cx="8473523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GB" sz="4000">
                <a:solidFill>
                  <a:srgbClr val="C00000"/>
                </a:solidFill>
              </a:rPr>
              <a:t>Boolean Algebra cheat sheet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0590891-F990-439E-B303-C9EF7D49F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2" y="2662950"/>
            <a:ext cx="1403535" cy="140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41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2689DEB4-FE9D-46E4-BB63-DF54C6041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8506">
            <a:off x="244098" y="892877"/>
            <a:ext cx="8032106" cy="568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Table, calendar&#10;&#10;Description automatically generated">
            <a:extLst>
              <a:ext uri="{FF2B5EF4-FFF2-40B4-BE49-F238E27FC236}">
                <a16:creationId xmlns:a16="http://schemas.microsoft.com/office/drawing/2014/main" id="{20F07586-8880-4719-A053-3356B445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433">
            <a:off x="3986508" y="892876"/>
            <a:ext cx="8030576" cy="5680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998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17B2EE0-163E-46C8-AB4C-CD02326C73DB}"/>
              </a:ext>
            </a:extLst>
          </p:cNvPr>
          <p:cNvGrpSpPr/>
          <p:nvPr/>
        </p:nvGrpSpPr>
        <p:grpSpPr>
          <a:xfrm>
            <a:off x="2184400" y="638252"/>
            <a:ext cx="7823200" cy="6219748"/>
            <a:chOff x="175491" y="538066"/>
            <a:chExt cx="7176654" cy="570571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C1636E-157A-42F4-A432-158032431B90}"/>
                </a:ext>
              </a:extLst>
            </p:cNvPr>
            <p:cNvGrpSpPr/>
            <p:nvPr/>
          </p:nvGrpSpPr>
          <p:grpSpPr>
            <a:xfrm>
              <a:off x="2588843" y="5018756"/>
              <a:ext cx="2356649" cy="1225029"/>
              <a:chOff x="2588843" y="5471334"/>
              <a:chExt cx="2356649" cy="1225029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74BF0C5-4390-427F-9363-208D72254E18}"/>
                  </a:ext>
                </a:extLst>
              </p:cNvPr>
              <p:cNvSpPr/>
              <p:nvPr/>
            </p:nvSpPr>
            <p:spPr>
              <a:xfrm>
                <a:off x="2589874" y="5471334"/>
                <a:ext cx="2355104" cy="1225029"/>
              </a:xfrm>
              <a:custGeom>
                <a:avLst/>
                <a:gdLst>
                  <a:gd name="connsiteX0" fmla="*/ 1152152 w 1153666"/>
                  <a:gd name="connsiteY0" fmla="*/ 541817 h 568879"/>
                  <a:gd name="connsiteX1" fmla="*/ 1068827 w 1153666"/>
                  <a:gd name="connsiteY1" fmla="*/ 501670 h 568879"/>
                  <a:gd name="connsiteX2" fmla="*/ 977170 w 1153666"/>
                  <a:gd name="connsiteY2" fmla="*/ 361786 h 568879"/>
                  <a:gd name="connsiteX3" fmla="*/ 926670 w 1153666"/>
                  <a:gd name="connsiteY3" fmla="*/ -45 h 568879"/>
                  <a:gd name="connsiteX4" fmla="*/ 224724 w 1153666"/>
                  <a:gd name="connsiteY4" fmla="*/ -45 h 568879"/>
                  <a:gd name="connsiteX5" fmla="*/ 174224 w 1153666"/>
                  <a:gd name="connsiteY5" fmla="*/ 361786 h 568879"/>
                  <a:gd name="connsiteX6" fmla="*/ 82315 w 1153666"/>
                  <a:gd name="connsiteY6" fmla="*/ 501670 h 568879"/>
                  <a:gd name="connsiteX7" fmla="*/ 82315 w 1153666"/>
                  <a:gd name="connsiteY7" fmla="*/ 501670 h 568879"/>
                  <a:gd name="connsiteX8" fmla="*/ 0 w 1153666"/>
                  <a:gd name="connsiteY8" fmla="*/ 541313 h 568879"/>
                  <a:gd name="connsiteX9" fmla="*/ 0 w 1153666"/>
                  <a:gd name="connsiteY9" fmla="*/ 543585 h 568879"/>
                  <a:gd name="connsiteX10" fmla="*/ 25250 w 1153666"/>
                  <a:gd name="connsiteY10" fmla="*/ 568835 h 568879"/>
                  <a:gd name="connsiteX11" fmla="*/ 1128417 w 1153666"/>
                  <a:gd name="connsiteY11" fmla="*/ 568835 h 568879"/>
                  <a:gd name="connsiteX12" fmla="*/ 1153667 w 1153666"/>
                  <a:gd name="connsiteY12" fmla="*/ 543585 h 568879"/>
                  <a:gd name="connsiteX13" fmla="*/ 1152152 w 1153666"/>
                  <a:gd name="connsiteY13" fmla="*/ 541817 h 568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53666" h="568879">
                    <a:moveTo>
                      <a:pt x="1152152" y="541817"/>
                    </a:moveTo>
                    <a:lnTo>
                      <a:pt x="1068827" y="501670"/>
                    </a:lnTo>
                    <a:cubicBezTo>
                      <a:pt x="1021105" y="478440"/>
                      <a:pt x="984240" y="413043"/>
                      <a:pt x="977170" y="361786"/>
                    </a:cubicBezTo>
                    <a:lnTo>
                      <a:pt x="926670" y="-45"/>
                    </a:lnTo>
                    <a:lnTo>
                      <a:pt x="224724" y="-45"/>
                    </a:lnTo>
                    <a:lnTo>
                      <a:pt x="174224" y="361786"/>
                    </a:lnTo>
                    <a:cubicBezTo>
                      <a:pt x="167154" y="412286"/>
                      <a:pt x="130037" y="478440"/>
                      <a:pt x="82315" y="501670"/>
                    </a:cubicBezTo>
                    <a:lnTo>
                      <a:pt x="82315" y="501670"/>
                    </a:lnTo>
                    <a:lnTo>
                      <a:pt x="0" y="541313"/>
                    </a:lnTo>
                    <a:cubicBezTo>
                      <a:pt x="47" y="542069"/>
                      <a:pt x="47" y="542828"/>
                      <a:pt x="0" y="543585"/>
                    </a:cubicBezTo>
                    <a:lnTo>
                      <a:pt x="25250" y="568835"/>
                    </a:lnTo>
                    <a:lnTo>
                      <a:pt x="1128417" y="568835"/>
                    </a:lnTo>
                    <a:lnTo>
                      <a:pt x="1153667" y="543585"/>
                    </a:lnTo>
                    <a:cubicBezTo>
                      <a:pt x="1152977" y="543184"/>
                      <a:pt x="1152443" y="542561"/>
                      <a:pt x="1152152" y="541817"/>
                    </a:cubicBezTo>
                    <a:close/>
                  </a:path>
                </a:pathLst>
              </a:custGeom>
              <a:solidFill>
                <a:srgbClr val="7E7E7E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089A578-ACF1-48CE-94CB-ECFCE42429A5}"/>
                  </a:ext>
                </a:extLst>
              </p:cNvPr>
              <p:cNvSpPr/>
              <p:nvPr/>
            </p:nvSpPr>
            <p:spPr>
              <a:xfrm>
                <a:off x="2616678" y="5492540"/>
                <a:ext cx="2309744" cy="1178811"/>
              </a:xfrm>
              <a:custGeom>
                <a:avLst/>
                <a:gdLst>
                  <a:gd name="connsiteX0" fmla="*/ 1110237 w 1131446"/>
                  <a:gd name="connsiteY0" fmla="*/ 547372 h 547416"/>
                  <a:gd name="connsiteX1" fmla="*/ 16160 w 1131446"/>
                  <a:gd name="connsiteY1" fmla="*/ 547372 h 547416"/>
                  <a:gd name="connsiteX2" fmla="*/ 0 w 1131446"/>
                  <a:gd name="connsiteY2" fmla="*/ 535758 h 547416"/>
                  <a:gd name="connsiteX3" fmla="*/ 75750 w 1131446"/>
                  <a:gd name="connsiteY3" fmla="*/ 501670 h 547416"/>
                  <a:gd name="connsiteX4" fmla="*/ 141399 w 1131446"/>
                  <a:gd name="connsiteY4" fmla="*/ 438293 h 547416"/>
                  <a:gd name="connsiteX5" fmla="*/ 173467 w 1131446"/>
                  <a:gd name="connsiteY5" fmla="*/ 353454 h 547416"/>
                  <a:gd name="connsiteX6" fmla="*/ 221946 w 1131446"/>
                  <a:gd name="connsiteY6" fmla="*/ -45 h 547416"/>
                  <a:gd name="connsiteX7" fmla="*/ 903693 w 1131446"/>
                  <a:gd name="connsiteY7" fmla="*/ -45 h 547416"/>
                  <a:gd name="connsiteX8" fmla="*/ 952173 w 1131446"/>
                  <a:gd name="connsiteY8" fmla="*/ 353454 h 547416"/>
                  <a:gd name="connsiteX9" fmla="*/ 984240 w 1131446"/>
                  <a:gd name="connsiteY9" fmla="*/ 438293 h 547416"/>
                  <a:gd name="connsiteX10" fmla="*/ 1049890 w 1131446"/>
                  <a:gd name="connsiteY10" fmla="*/ 501670 h 547416"/>
                  <a:gd name="connsiteX11" fmla="*/ 1131447 w 1131446"/>
                  <a:gd name="connsiteY11" fmla="*/ 535758 h 547416"/>
                  <a:gd name="connsiteX12" fmla="*/ 1109227 w 1131446"/>
                  <a:gd name="connsiteY12" fmla="*/ 547372 h 547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31446" h="547416">
                    <a:moveTo>
                      <a:pt x="1110237" y="547372"/>
                    </a:moveTo>
                    <a:lnTo>
                      <a:pt x="16160" y="547372"/>
                    </a:lnTo>
                    <a:lnTo>
                      <a:pt x="0" y="535758"/>
                    </a:lnTo>
                    <a:lnTo>
                      <a:pt x="75750" y="501670"/>
                    </a:lnTo>
                    <a:cubicBezTo>
                      <a:pt x="103025" y="486956"/>
                      <a:pt x="125734" y="465033"/>
                      <a:pt x="141399" y="438293"/>
                    </a:cubicBezTo>
                    <a:cubicBezTo>
                      <a:pt x="157808" y="412519"/>
                      <a:pt x="168724" y="383637"/>
                      <a:pt x="173467" y="353454"/>
                    </a:cubicBezTo>
                    <a:lnTo>
                      <a:pt x="221946" y="-45"/>
                    </a:lnTo>
                    <a:lnTo>
                      <a:pt x="903693" y="-45"/>
                    </a:lnTo>
                    <a:lnTo>
                      <a:pt x="952173" y="353454"/>
                    </a:lnTo>
                    <a:cubicBezTo>
                      <a:pt x="957052" y="383601"/>
                      <a:pt x="967959" y="412455"/>
                      <a:pt x="984240" y="438293"/>
                    </a:cubicBezTo>
                    <a:cubicBezTo>
                      <a:pt x="1000046" y="464922"/>
                      <a:pt x="1022721" y="486812"/>
                      <a:pt x="1049890" y="501670"/>
                    </a:cubicBezTo>
                    <a:lnTo>
                      <a:pt x="1131447" y="535758"/>
                    </a:lnTo>
                    <a:lnTo>
                      <a:pt x="1109227" y="547372"/>
                    </a:lnTo>
                    <a:close/>
                  </a:path>
                </a:pathLst>
              </a:custGeom>
              <a:solidFill>
                <a:srgbClr val="929292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C014B19-A1C9-448E-AAE8-07AFCBE34AB0}"/>
                  </a:ext>
                </a:extLst>
              </p:cNvPr>
              <p:cNvSpPr/>
              <p:nvPr/>
            </p:nvSpPr>
            <p:spPr>
              <a:xfrm>
                <a:off x="2590388" y="6639817"/>
                <a:ext cx="2355104" cy="54918"/>
              </a:xfrm>
              <a:custGeom>
                <a:avLst/>
                <a:gdLst>
                  <a:gd name="connsiteX0" fmla="*/ 1152909 w 1153666"/>
                  <a:gd name="connsiteY0" fmla="*/ 1976 h 25503"/>
                  <a:gd name="connsiteX1" fmla="*/ 1152909 w 1153666"/>
                  <a:gd name="connsiteY1" fmla="*/ -45 h 25503"/>
                  <a:gd name="connsiteX2" fmla="*/ 1515 w 1153666"/>
                  <a:gd name="connsiteY2" fmla="*/ -45 h 25503"/>
                  <a:gd name="connsiteX3" fmla="*/ 0 w 1153666"/>
                  <a:gd name="connsiteY3" fmla="*/ 2986 h 25503"/>
                  <a:gd name="connsiteX4" fmla="*/ 25250 w 1153666"/>
                  <a:gd name="connsiteY4" fmla="*/ 25458 h 25503"/>
                  <a:gd name="connsiteX5" fmla="*/ 1128417 w 1153666"/>
                  <a:gd name="connsiteY5" fmla="*/ 25458 h 25503"/>
                  <a:gd name="connsiteX6" fmla="*/ 1153667 w 1153666"/>
                  <a:gd name="connsiteY6" fmla="*/ 3491 h 25503"/>
                  <a:gd name="connsiteX7" fmla="*/ 1152909 w 1153666"/>
                  <a:gd name="connsiteY7" fmla="*/ 1976 h 25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3666" h="25503">
                    <a:moveTo>
                      <a:pt x="1152909" y="1976"/>
                    </a:moveTo>
                    <a:lnTo>
                      <a:pt x="1152909" y="-45"/>
                    </a:lnTo>
                    <a:lnTo>
                      <a:pt x="1515" y="-45"/>
                    </a:lnTo>
                    <a:lnTo>
                      <a:pt x="0" y="2986"/>
                    </a:lnTo>
                    <a:cubicBezTo>
                      <a:pt x="1422" y="15836"/>
                      <a:pt x="12321" y="25537"/>
                      <a:pt x="25250" y="25458"/>
                    </a:cubicBezTo>
                    <a:lnTo>
                      <a:pt x="1128417" y="25458"/>
                    </a:lnTo>
                    <a:cubicBezTo>
                      <a:pt x="1141174" y="25566"/>
                      <a:pt x="1152008" y="16141"/>
                      <a:pt x="1153667" y="3491"/>
                    </a:cubicBezTo>
                    <a:cubicBezTo>
                      <a:pt x="1153667" y="3491"/>
                      <a:pt x="1152909" y="2481"/>
                      <a:pt x="1152909" y="1976"/>
                    </a:cubicBezTo>
                    <a:close/>
                  </a:path>
                </a:pathLst>
              </a:custGeom>
              <a:solidFill>
                <a:srgbClr val="7E7E7E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D7830B3-A474-4598-8230-CA09F4FBB44D}"/>
                  </a:ext>
                </a:extLst>
              </p:cNvPr>
              <p:cNvSpPr/>
              <p:nvPr/>
            </p:nvSpPr>
            <p:spPr>
              <a:xfrm>
                <a:off x="3696036" y="6641449"/>
                <a:ext cx="1248426" cy="54374"/>
              </a:xfrm>
              <a:custGeom>
                <a:avLst/>
                <a:gdLst>
                  <a:gd name="connsiteX0" fmla="*/ 610794 w 611551"/>
                  <a:gd name="connsiteY0" fmla="*/ -45 h 25250"/>
                  <a:gd name="connsiteX1" fmla="*/ 610794 w 611551"/>
                  <a:gd name="connsiteY1" fmla="*/ -45 h 25250"/>
                  <a:gd name="connsiteX2" fmla="*/ 0 w 611551"/>
                  <a:gd name="connsiteY2" fmla="*/ -45 h 25250"/>
                  <a:gd name="connsiteX3" fmla="*/ 0 w 611551"/>
                  <a:gd name="connsiteY3" fmla="*/ 25205 h 25250"/>
                  <a:gd name="connsiteX4" fmla="*/ 586302 w 611551"/>
                  <a:gd name="connsiteY4" fmla="*/ 25205 h 25250"/>
                  <a:gd name="connsiteX5" fmla="*/ 611552 w 611551"/>
                  <a:gd name="connsiteY5" fmla="*/ 2985 h 2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1551" h="25250">
                    <a:moveTo>
                      <a:pt x="610794" y="-45"/>
                    </a:moveTo>
                    <a:cubicBezTo>
                      <a:pt x="610794" y="-45"/>
                      <a:pt x="610794" y="-45"/>
                      <a:pt x="610794" y="-45"/>
                    </a:cubicBezTo>
                    <a:lnTo>
                      <a:pt x="0" y="-45"/>
                    </a:lnTo>
                    <a:lnTo>
                      <a:pt x="0" y="25205"/>
                    </a:lnTo>
                    <a:lnTo>
                      <a:pt x="586302" y="25205"/>
                    </a:lnTo>
                    <a:cubicBezTo>
                      <a:pt x="599145" y="25298"/>
                      <a:pt x="610011" y="15736"/>
                      <a:pt x="611552" y="2985"/>
                    </a:cubicBezTo>
                    <a:close/>
                  </a:path>
                </a:pathLst>
              </a:custGeom>
              <a:solidFill>
                <a:srgbClr val="7E7E7E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D8039EE-8980-432F-B6CB-9F007C2AD732}"/>
                  </a:ext>
                </a:extLst>
              </p:cNvPr>
              <p:cNvSpPr/>
              <p:nvPr/>
            </p:nvSpPr>
            <p:spPr>
              <a:xfrm>
                <a:off x="2588843" y="6632204"/>
                <a:ext cx="2355621" cy="14680"/>
              </a:xfrm>
              <a:custGeom>
                <a:avLst/>
                <a:gdLst>
                  <a:gd name="connsiteX0" fmla="*/ 0 w 1153919"/>
                  <a:gd name="connsiteY0" fmla="*/ 6773 h 6817"/>
                  <a:gd name="connsiteX1" fmla="*/ 1153919 w 1153919"/>
                  <a:gd name="connsiteY1" fmla="*/ 6773 h 6817"/>
                  <a:gd name="connsiteX2" fmla="*/ 1147354 w 1153919"/>
                  <a:gd name="connsiteY2" fmla="*/ -45 h 6817"/>
                  <a:gd name="connsiteX3" fmla="*/ 6817 w 1153919"/>
                  <a:gd name="connsiteY3" fmla="*/ -45 h 6817"/>
                  <a:gd name="connsiteX4" fmla="*/ 0 w 1153919"/>
                  <a:gd name="connsiteY4" fmla="*/ 6773 h 6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919" h="6817">
                    <a:moveTo>
                      <a:pt x="0" y="6773"/>
                    </a:moveTo>
                    <a:lnTo>
                      <a:pt x="1153919" y="6773"/>
                    </a:lnTo>
                    <a:cubicBezTo>
                      <a:pt x="1153922" y="3104"/>
                      <a:pt x="1151020" y="91"/>
                      <a:pt x="1147354" y="-45"/>
                    </a:cubicBezTo>
                    <a:lnTo>
                      <a:pt x="6817" y="-45"/>
                    </a:lnTo>
                    <a:cubicBezTo>
                      <a:pt x="3052" y="-45"/>
                      <a:pt x="0" y="3008"/>
                      <a:pt x="0" y="67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4823D1B-3A3D-49A3-97C5-F47C0A3BE0FB}"/>
                  </a:ext>
                </a:extLst>
              </p:cNvPr>
              <p:cNvSpPr/>
              <p:nvPr/>
            </p:nvSpPr>
            <p:spPr>
              <a:xfrm>
                <a:off x="2597090" y="6670266"/>
                <a:ext cx="2334486" cy="24467"/>
              </a:xfrm>
              <a:custGeom>
                <a:avLst/>
                <a:gdLst>
                  <a:gd name="connsiteX0" fmla="*/ 1138769 w 1143566"/>
                  <a:gd name="connsiteY0" fmla="*/ 4248 h 11362"/>
                  <a:gd name="connsiteX1" fmla="*/ 1125387 w 1143566"/>
                  <a:gd name="connsiteY1" fmla="*/ 5510 h 11362"/>
                  <a:gd name="connsiteX2" fmla="*/ 18685 w 1143566"/>
                  <a:gd name="connsiteY2" fmla="*/ 5510 h 11362"/>
                  <a:gd name="connsiteX3" fmla="*/ 1515 w 1143566"/>
                  <a:gd name="connsiteY3" fmla="*/ 1723 h 11362"/>
                  <a:gd name="connsiteX4" fmla="*/ 0 w 1143566"/>
                  <a:gd name="connsiteY4" fmla="*/ -45 h 11362"/>
                  <a:gd name="connsiteX5" fmla="*/ 0 w 1143566"/>
                  <a:gd name="connsiteY5" fmla="*/ 1976 h 11362"/>
                  <a:gd name="connsiteX6" fmla="*/ 20200 w 1143566"/>
                  <a:gd name="connsiteY6" fmla="*/ 11318 h 11362"/>
                  <a:gd name="connsiteX7" fmla="*/ 1123367 w 1143566"/>
                  <a:gd name="connsiteY7" fmla="*/ 11318 h 11362"/>
                  <a:gd name="connsiteX8" fmla="*/ 1128922 w 1143566"/>
                  <a:gd name="connsiteY8" fmla="*/ 11318 h 11362"/>
                  <a:gd name="connsiteX9" fmla="*/ 1131952 w 1143566"/>
                  <a:gd name="connsiteY9" fmla="*/ 11318 h 11362"/>
                  <a:gd name="connsiteX10" fmla="*/ 1142304 w 1143566"/>
                  <a:gd name="connsiteY10" fmla="*/ 4248 h 11362"/>
                  <a:gd name="connsiteX11" fmla="*/ 1142304 w 1143566"/>
                  <a:gd name="connsiteY11" fmla="*/ 2733 h 11362"/>
                  <a:gd name="connsiteX12" fmla="*/ 1143567 w 1143566"/>
                  <a:gd name="connsiteY12" fmla="*/ 965 h 11362"/>
                  <a:gd name="connsiteX13" fmla="*/ 1142304 w 1143566"/>
                  <a:gd name="connsiteY13" fmla="*/ 2228 h 11362"/>
                  <a:gd name="connsiteX14" fmla="*/ 1139779 w 1143566"/>
                  <a:gd name="connsiteY14" fmla="*/ 3490 h 1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3566" h="11362">
                    <a:moveTo>
                      <a:pt x="1138769" y="4248"/>
                    </a:moveTo>
                    <a:cubicBezTo>
                      <a:pt x="1134385" y="5263"/>
                      <a:pt x="1129884" y="5688"/>
                      <a:pt x="1125387" y="5510"/>
                    </a:cubicBezTo>
                    <a:lnTo>
                      <a:pt x="18685" y="5510"/>
                    </a:lnTo>
                    <a:cubicBezTo>
                      <a:pt x="12699" y="6198"/>
                      <a:pt x="6656" y="4865"/>
                      <a:pt x="1515" y="1723"/>
                    </a:cubicBezTo>
                    <a:lnTo>
                      <a:pt x="0" y="-45"/>
                    </a:lnTo>
                    <a:cubicBezTo>
                      <a:pt x="77" y="627"/>
                      <a:pt x="77" y="1304"/>
                      <a:pt x="0" y="1976"/>
                    </a:cubicBezTo>
                    <a:cubicBezTo>
                      <a:pt x="5058" y="7874"/>
                      <a:pt x="12430" y="11284"/>
                      <a:pt x="20200" y="11318"/>
                    </a:cubicBezTo>
                    <a:lnTo>
                      <a:pt x="1123367" y="11318"/>
                    </a:lnTo>
                    <a:lnTo>
                      <a:pt x="1128922" y="11318"/>
                    </a:lnTo>
                    <a:lnTo>
                      <a:pt x="1131952" y="11318"/>
                    </a:lnTo>
                    <a:cubicBezTo>
                      <a:pt x="1136225" y="10478"/>
                      <a:pt x="1139967" y="7922"/>
                      <a:pt x="1142304" y="4248"/>
                    </a:cubicBezTo>
                    <a:lnTo>
                      <a:pt x="1142304" y="2733"/>
                    </a:lnTo>
                    <a:lnTo>
                      <a:pt x="1143567" y="965"/>
                    </a:lnTo>
                    <a:cubicBezTo>
                      <a:pt x="1143282" y="1504"/>
                      <a:pt x="1142842" y="1943"/>
                      <a:pt x="1142304" y="2228"/>
                    </a:cubicBezTo>
                    <a:cubicBezTo>
                      <a:pt x="1141574" y="2842"/>
                      <a:pt x="1140708" y="3274"/>
                      <a:pt x="1139779" y="3490"/>
                    </a:cubicBezTo>
                    <a:close/>
                  </a:path>
                </a:pathLst>
              </a:custGeom>
              <a:solidFill>
                <a:srgbClr val="414141"/>
              </a:solidFill>
              <a:ln w="252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36A161-BF0D-498E-920D-EFAE373E793C}"/>
                </a:ext>
              </a:extLst>
            </p:cNvPr>
            <p:cNvSpPr/>
            <p:nvPr/>
          </p:nvSpPr>
          <p:spPr>
            <a:xfrm>
              <a:off x="175954" y="538066"/>
              <a:ext cx="7162787" cy="5197543"/>
            </a:xfrm>
            <a:prstGeom prst="roundRect">
              <a:avLst>
                <a:gd name="adj" fmla="val 394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FF5E08A-8884-4280-BD9D-C60681CDD162}"/>
                </a:ext>
              </a:extLst>
            </p:cNvPr>
            <p:cNvSpPr/>
            <p:nvPr/>
          </p:nvSpPr>
          <p:spPr>
            <a:xfrm>
              <a:off x="175491" y="5013510"/>
              <a:ext cx="7176654" cy="740564"/>
            </a:xfrm>
            <a:custGeom>
              <a:avLst/>
              <a:gdLst>
                <a:gd name="connsiteX0" fmla="*/ 0 w 3515539"/>
                <a:gd name="connsiteY0" fmla="*/ -45 h 343903"/>
                <a:gd name="connsiteX1" fmla="*/ 0 w 3515539"/>
                <a:gd name="connsiteY1" fmla="*/ 252454 h 343903"/>
                <a:gd name="connsiteX2" fmla="*/ 91405 w 3515539"/>
                <a:gd name="connsiteY2" fmla="*/ 343859 h 343903"/>
                <a:gd name="connsiteX3" fmla="*/ 3424387 w 3515539"/>
                <a:gd name="connsiteY3" fmla="*/ 343859 h 343903"/>
                <a:gd name="connsiteX4" fmla="*/ 3515539 w 3515539"/>
                <a:gd name="connsiteY4" fmla="*/ 252454 h 343903"/>
                <a:gd name="connsiteX5" fmla="*/ 3515539 w 3515539"/>
                <a:gd name="connsiteY5" fmla="*/ -45 h 34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5539" h="343903">
                  <a:moveTo>
                    <a:pt x="0" y="-45"/>
                  </a:moveTo>
                  <a:lnTo>
                    <a:pt x="0" y="252454"/>
                  </a:lnTo>
                  <a:cubicBezTo>
                    <a:pt x="0" y="302936"/>
                    <a:pt x="40923" y="343859"/>
                    <a:pt x="91405" y="343859"/>
                  </a:cubicBezTo>
                  <a:lnTo>
                    <a:pt x="3424387" y="343859"/>
                  </a:lnTo>
                  <a:cubicBezTo>
                    <a:pt x="3474770" y="343720"/>
                    <a:pt x="3515539" y="302837"/>
                    <a:pt x="3515539" y="252454"/>
                  </a:cubicBezTo>
                  <a:lnTo>
                    <a:pt x="3515539" y="-45"/>
                  </a:lnTo>
                  <a:close/>
                </a:path>
              </a:pathLst>
            </a:custGeom>
            <a:solidFill>
              <a:srgbClr val="F1F1F1"/>
            </a:solidFill>
            <a:ln w="2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DA96CE-9CB8-46C4-923E-1C38668F7583}"/>
                </a:ext>
              </a:extLst>
            </p:cNvPr>
            <p:cNvSpPr/>
            <p:nvPr/>
          </p:nvSpPr>
          <p:spPr>
            <a:xfrm>
              <a:off x="473422" y="864284"/>
              <a:ext cx="6587491" cy="3876816"/>
            </a:xfrm>
            <a:custGeom>
              <a:avLst/>
              <a:gdLst>
                <a:gd name="connsiteX0" fmla="*/ 0 w 3226933"/>
                <a:gd name="connsiteY0" fmla="*/ 0 h 1800315"/>
                <a:gd name="connsiteX1" fmla="*/ 3226933 w 3226933"/>
                <a:gd name="connsiteY1" fmla="*/ 0 h 1800315"/>
                <a:gd name="connsiteX2" fmla="*/ 3226933 w 3226933"/>
                <a:gd name="connsiteY2" fmla="*/ 1800316 h 1800315"/>
                <a:gd name="connsiteX3" fmla="*/ 0 w 3226933"/>
                <a:gd name="connsiteY3" fmla="*/ 1800316 h 180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933" h="1800315">
                  <a:moveTo>
                    <a:pt x="0" y="0"/>
                  </a:moveTo>
                  <a:lnTo>
                    <a:pt x="3226933" y="0"/>
                  </a:lnTo>
                  <a:lnTo>
                    <a:pt x="3226933" y="1800316"/>
                  </a:lnTo>
                  <a:lnTo>
                    <a:pt x="0" y="1800316"/>
                  </a:lnTo>
                  <a:close/>
                </a:path>
              </a:pathLst>
            </a:custGeom>
            <a:solidFill>
              <a:srgbClr val="F1F1F1"/>
            </a:solidFill>
            <a:ln w="2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421F865-EC9F-4C5B-8ED1-A19E4975A77F}"/>
                </a:ext>
              </a:extLst>
            </p:cNvPr>
            <p:cNvSpPr/>
            <p:nvPr/>
          </p:nvSpPr>
          <p:spPr>
            <a:xfrm>
              <a:off x="472908" y="864284"/>
              <a:ext cx="6587491" cy="3876271"/>
            </a:xfrm>
            <a:custGeom>
              <a:avLst/>
              <a:gdLst>
                <a:gd name="connsiteX0" fmla="*/ 0 w 3226933"/>
                <a:gd name="connsiteY0" fmla="*/ -45 h 1800062"/>
                <a:gd name="connsiteX1" fmla="*/ 0 w 3226933"/>
                <a:gd name="connsiteY1" fmla="*/ 1800018 h 1800062"/>
                <a:gd name="connsiteX2" fmla="*/ 3226934 w 3226933"/>
                <a:gd name="connsiteY2" fmla="*/ 1800018 h 1800062"/>
                <a:gd name="connsiteX3" fmla="*/ 3226934 w 3226933"/>
                <a:gd name="connsiteY3" fmla="*/ -45 h 1800062"/>
                <a:gd name="connsiteX4" fmla="*/ 3216328 w 3226933"/>
                <a:gd name="connsiteY4" fmla="*/ 1789414 h 1800062"/>
                <a:gd name="connsiteX5" fmla="*/ 9595 w 3226933"/>
                <a:gd name="connsiteY5" fmla="*/ 1789414 h 1800062"/>
                <a:gd name="connsiteX6" fmla="*/ 9595 w 3226933"/>
                <a:gd name="connsiteY6" fmla="*/ 10560 h 1800062"/>
                <a:gd name="connsiteX7" fmla="*/ 3216328 w 3226933"/>
                <a:gd name="connsiteY7" fmla="*/ 10560 h 18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6933" h="1800062">
                  <a:moveTo>
                    <a:pt x="0" y="-45"/>
                  </a:moveTo>
                  <a:lnTo>
                    <a:pt x="0" y="1800018"/>
                  </a:lnTo>
                  <a:lnTo>
                    <a:pt x="3226934" y="1800018"/>
                  </a:lnTo>
                  <a:lnTo>
                    <a:pt x="3226934" y="-45"/>
                  </a:lnTo>
                  <a:close/>
                  <a:moveTo>
                    <a:pt x="3216328" y="1789414"/>
                  </a:moveTo>
                  <a:lnTo>
                    <a:pt x="9595" y="1789414"/>
                  </a:lnTo>
                  <a:lnTo>
                    <a:pt x="9595" y="10560"/>
                  </a:lnTo>
                  <a:lnTo>
                    <a:pt x="3216328" y="10560"/>
                  </a:lnTo>
                  <a:close/>
                </a:path>
              </a:pathLst>
            </a:custGeom>
            <a:solidFill>
              <a:srgbClr val="FFFFFF"/>
            </a:solidFill>
            <a:ln w="25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25605C8-F02E-41D9-9F10-33CC33273A5E}"/>
              </a:ext>
            </a:extLst>
          </p:cNvPr>
          <p:cNvSpPr txBox="1"/>
          <p:nvPr/>
        </p:nvSpPr>
        <p:spPr>
          <a:xfrm>
            <a:off x="2184400" y="5526314"/>
            <a:ext cx="78080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>
                <a:solidFill>
                  <a:schemeClr val="tx1">
                    <a:lumMod val="50000"/>
                    <a:lumOff val="50000"/>
                  </a:schemeClr>
                </a:solidFill>
              </a:rPr>
              <a:t>student.craigndave.org</a:t>
            </a:r>
          </a:p>
        </p:txBody>
      </p:sp>
      <p:pic>
        <p:nvPicPr>
          <p:cNvPr id="2" name="Screen Recording 1">
            <a:hlinkClick r:id="" action="ppaction://media"/>
            <a:extLst>
              <a:ext uri="{FF2B5EF4-FFF2-40B4-BE49-F238E27FC236}">
                <a16:creationId xmlns:a16="http://schemas.microsoft.com/office/drawing/2014/main" id="{B1EA1BE8-C720-4C6A-8348-301596B53B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3948" y="997713"/>
            <a:ext cx="7180959" cy="421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947853-E1EE-4D77-9DC1-BD14C2A8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6" y="-28576"/>
            <a:ext cx="12239625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556723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to simplify Boolean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Boolean expressions </a:t>
            </a:r>
            <a:r>
              <a:rPr lang="en-GB" sz="1600" dirty="0">
                <a:solidFill>
                  <a:schemeClr val="tx1"/>
                </a:solidFill>
              </a:rPr>
              <a:t>describe electric circuits in computer systems and selection statements in programming.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can use </a:t>
            </a:r>
            <a:r>
              <a:rPr lang="en-GB" sz="1600" b="1" dirty="0">
                <a:solidFill>
                  <a:schemeClr val="tx1"/>
                </a:solidFill>
              </a:rPr>
              <a:t>logic gates </a:t>
            </a:r>
            <a:r>
              <a:rPr lang="en-GB" sz="1600" dirty="0">
                <a:solidFill>
                  <a:schemeClr val="tx1"/>
                </a:solidFill>
              </a:rPr>
              <a:t>to illustrate these electric circuits.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It is important to use as few expressions (gates/electric components) as possible to: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Reduce the size of the circuit.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Reduce the cost of manufacturing the circuit.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Reduce the power consumption of the circuit.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1600" dirty="0">
                <a:solidFill>
                  <a:schemeClr val="tx1"/>
                </a:solidFill>
              </a:rPr>
              <a:t>Execute instructions as quickly as possible by reducing the need to fetch variables from memory.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CB3E0F0-FA29-448D-BDB0-60E80AD34896}"/>
              </a:ext>
            </a:extLst>
          </p:cNvPr>
          <p:cNvGrpSpPr/>
          <p:nvPr/>
        </p:nvGrpSpPr>
        <p:grpSpPr>
          <a:xfrm>
            <a:off x="77419" y="1209469"/>
            <a:ext cx="8353352" cy="5395894"/>
            <a:chOff x="77419" y="1209469"/>
            <a:chExt cx="8353352" cy="5395894"/>
          </a:xfrm>
        </p:grpSpPr>
        <p:sp>
          <p:nvSpPr>
            <p:cNvPr id="3077" name="Freeform: Shape 3076">
              <a:extLst>
                <a:ext uri="{FF2B5EF4-FFF2-40B4-BE49-F238E27FC236}">
                  <a16:creationId xmlns:a16="http://schemas.microsoft.com/office/drawing/2014/main" id="{770EC3AF-D19C-4628-ADD1-1728FB6502F5}"/>
                </a:ext>
              </a:extLst>
            </p:cNvPr>
            <p:cNvSpPr/>
            <p:nvPr/>
          </p:nvSpPr>
          <p:spPr>
            <a:xfrm rot="16200000">
              <a:off x="6671927" y="2460987"/>
              <a:ext cx="469643" cy="469643"/>
            </a:xfrm>
            <a:custGeom>
              <a:avLst/>
              <a:gdLst>
                <a:gd name="connsiteX0" fmla="*/ 149740 w 299242"/>
                <a:gd name="connsiteY0" fmla="*/ 0 h 299242"/>
                <a:gd name="connsiteX1" fmla="*/ 299243 w 299242"/>
                <a:gd name="connsiteY1" fmla="*/ 149740 h 299242"/>
                <a:gd name="connsiteX2" fmla="*/ 149503 w 299242"/>
                <a:gd name="connsiteY2" fmla="*/ 299242 h 299242"/>
                <a:gd name="connsiteX3" fmla="*/ 0 w 299242"/>
                <a:gd name="connsiteY3" fmla="*/ 149621 h 299242"/>
                <a:gd name="connsiteX4" fmla="*/ 149740 w 299242"/>
                <a:gd name="connsiteY4" fmla="*/ 0 h 29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242" h="299242">
                  <a:moveTo>
                    <a:pt x="149740" y="0"/>
                  </a:moveTo>
                  <a:cubicBezTo>
                    <a:pt x="232368" y="71"/>
                    <a:pt x="299313" y="67111"/>
                    <a:pt x="299243" y="149740"/>
                  </a:cubicBezTo>
                  <a:cubicBezTo>
                    <a:pt x="299172" y="232368"/>
                    <a:pt x="232132" y="299313"/>
                    <a:pt x="149503" y="299242"/>
                  </a:cubicBezTo>
                  <a:cubicBezTo>
                    <a:pt x="66910" y="299172"/>
                    <a:pt x="0" y="232203"/>
                    <a:pt x="0" y="149621"/>
                  </a:cubicBezTo>
                  <a:cubicBezTo>
                    <a:pt x="59" y="66969"/>
                    <a:pt x="67087" y="0"/>
                    <a:pt x="149740" y="0"/>
                  </a:cubicBezTo>
                  <a:close/>
                </a:path>
              </a:pathLst>
            </a:custGeom>
            <a:solidFill>
              <a:srgbClr val="0BDAFF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8" name="Freeform: Shape 3077">
              <a:extLst>
                <a:ext uri="{FF2B5EF4-FFF2-40B4-BE49-F238E27FC236}">
                  <a16:creationId xmlns:a16="http://schemas.microsoft.com/office/drawing/2014/main" id="{6FF2E24B-2D15-4D6C-8D2B-72E0910ABAA7}"/>
                </a:ext>
              </a:extLst>
            </p:cNvPr>
            <p:cNvSpPr/>
            <p:nvPr/>
          </p:nvSpPr>
          <p:spPr>
            <a:xfrm rot="16200000">
              <a:off x="5820998" y="2460987"/>
              <a:ext cx="469643" cy="469643"/>
            </a:xfrm>
            <a:custGeom>
              <a:avLst/>
              <a:gdLst>
                <a:gd name="connsiteX0" fmla="*/ 149740 w 299242"/>
                <a:gd name="connsiteY0" fmla="*/ 0 h 299242"/>
                <a:gd name="connsiteX1" fmla="*/ 299243 w 299242"/>
                <a:gd name="connsiteY1" fmla="*/ 149740 h 299242"/>
                <a:gd name="connsiteX2" fmla="*/ 149503 w 299242"/>
                <a:gd name="connsiteY2" fmla="*/ 299242 h 299242"/>
                <a:gd name="connsiteX3" fmla="*/ 0 w 299242"/>
                <a:gd name="connsiteY3" fmla="*/ 149621 h 299242"/>
                <a:gd name="connsiteX4" fmla="*/ 149740 w 299242"/>
                <a:gd name="connsiteY4" fmla="*/ 0 h 29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242" h="299242">
                  <a:moveTo>
                    <a:pt x="149740" y="0"/>
                  </a:moveTo>
                  <a:cubicBezTo>
                    <a:pt x="232368" y="71"/>
                    <a:pt x="299313" y="67111"/>
                    <a:pt x="299243" y="149740"/>
                  </a:cubicBezTo>
                  <a:cubicBezTo>
                    <a:pt x="299172" y="232368"/>
                    <a:pt x="232132" y="299313"/>
                    <a:pt x="149503" y="299242"/>
                  </a:cubicBezTo>
                  <a:cubicBezTo>
                    <a:pt x="66910" y="299172"/>
                    <a:pt x="0" y="232203"/>
                    <a:pt x="0" y="149621"/>
                  </a:cubicBezTo>
                  <a:cubicBezTo>
                    <a:pt x="59" y="66969"/>
                    <a:pt x="67087" y="0"/>
                    <a:pt x="149740" y="0"/>
                  </a:cubicBezTo>
                  <a:close/>
                </a:path>
              </a:pathLst>
            </a:custGeom>
            <a:solidFill>
              <a:srgbClr val="0BDAFF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0" name="Freeform: Shape 3099">
              <a:extLst>
                <a:ext uri="{FF2B5EF4-FFF2-40B4-BE49-F238E27FC236}">
                  <a16:creationId xmlns:a16="http://schemas.microsoft.com/office/drawing/2014/main" id="{7B363662-5176-4872-96C7-7BF95D0C0406}"/>
                </a:ext>
              </a:extLst>
            </p:cNvPr>
            <p:cNvSpPr/>
            <p:nvPr/>
          </p:nvSpPr>
          <p:spPr>
            <a:xfrm rot="16200000">
              <a:off x="4985716" y="2636249"/>
              <a:ext cx="380874" cy="381353"/>
            </a:xfrm>
            <a:custGeom>
              <a:avLst/>
              <a:gdLst>
                <a:gd name="connsiteX0" fmla="*/ 205594 w 242681"/>
                <a:gd name="connsiteY0" fmla="*/ 33828 h 242986"/>
                <a:gd name="connsiteX1" fmla="*/ 197196 w 242681"/>
                <a:gd name="connsiteY1" fmla="*/ 26376 h 242986"/>
                <a:gd name="connsiteX2" fmla="*/ 121617 w 242681"/>
                <a:gd name="connsiteY2" fmla="*/ 0 h 242986"/>
                <a:gd name="connsiteX3" fmla="*/ 118897 w 242681"/>
                <a:gd name="connsiteY3" fmla="*/ 0 h 242986"/>
                <a:gd name="connsiteX4" fmla="*/ 28 w 242681"/>
                <a:gd name="connsiteY4" fmla="*/ 124026 h 242986"/>
                <a:gd name="connsiteX5" fmla="*/ 37522 w 242681"/>
                <a:gd name="connsiteY5" fmla="*/ 209233 h 242986"/>
                <a:gd name="connsiteX6" fmla="*/ 124219 w 242681"/>
                <a:gd name="connsiteY6" fmla="*/ 242943 h 242986"/>
                <a:gd name="connsiteX7" fmla="*/ 170466 w 242681"/>
                <a:gd name="connsiteY7" fmla="*/ 232770 h 242986"/>
                <a:gd name="connsiteX8" fmla="*/ 232124 w 242681"/>
                <a:gd name="connsiteY8" fmla="*/ 72067 h 242986"/>
                <a:gd name="connsiteX9" fmla="*/ 213519 w 242681"/>
                <a:gd name="connsiteY9" fmla="*/ 42580 h 242986"/>
                <a:gd name="connsiteX10" fmla="*/ 205594 w 242681"/>
                <a:gd name="connsiteY10" fmla="*/ 33828 h 24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681" h="242986">
                  <a:moveTo>
                    <a:pt x="205594" y="33828"/>
                  </a:moveTo>
                  <a:cubicBezTo>
                    <a:pt x="202874" y="31226"/>
                    <a:pt x="200153" y="28742"/>
                    <a:pt x="197196" y="26376"/>
                  </a:cubicBezTo>
                  <a:cubicBezTo>
                    <a:pt x="175729" y="9250"/>
                    <a:pt x="149069" y="-47"/>
                    <a:pt x="121617" y="0"/>
                  </a:cubicBezTo>
                  <a:lnTo>
                    <a:pt x="118897" y="0"/>
                  </a:lnTo>
                  <a:cubicBezTo>
                    <a:pt x="51822" y="1419"/>
                    <a:pt x="-1392" y="56951"/>
                    <a:pt x="28" y="124026"/>
                  </a:cubicBezTo>
                  <a:cubicBezTo>
                    <a:pt x="714" y="156281"/>
                    <a:pt x="14209" y="186938"/>
                    <a:pt x="37522" y="209233"/>
                  </a:cubicBezTo>
                  <a:cubicBezTo>
                    <a:pt x="60716" y="231659"/>
                    <a:pt x="91965" y="243818"/>
                    <a:pt x="124219" y="242943"/>
                  </a:cubicBezTo>
                  <a:cubicBezTo>
                    <a:pt x="140163" y="242706"/>
                    <a:pt x="155894" y="239241"/>
                    <a:pt x="170466" y="232770"/>
                  </a:cubicBezTo>
                  <a:cubicBezTo>
                    <a:pt x="231864" y="205425"/>
                    <a:pt x="259470" y="133477"/>
                    <a:pt x="232124" y="72067"/>
                  </a:cubicBezTo>
                  <a:cubicBezTo>
                    <a:pt x="227369" y="61398"/>
                    <a:pt x="221100" y="51463"/>
                    <a:pt x="213519" y="42580"/>
                  </a:cubicBezTo>
                  <a:cubicBezTo>
                    <a:pt x="210917" y="39351"/>
                    <a:pt x="208279" y="36430"/>
                    <a:pt x="205594" y="33828"/>
                  </a:cubicBezTo>
                  <a:close/>
                </a:path>
              </a:pathLst>
            </a:custGeom>
            <a:solidFill>
              <a:srgbClr val="FCF100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1" name="Freeform: Shape 3100">
              <a:extLst>
                <a:ext uri="{FF2B5EF4-FFF2-40B4-BE49-F238E27FC236}">
                  <a16:creationId xmlns:a16="http://schemas.microsoft.com/office/drawing/2014/main" id="{D09C9109-9919-4D18-AF75-817D6F8129AC}"/>
                </a:ext>
              </a:extLst>
            </p:cNvPr>
            <p:cNvSpPr/>
            <p:nvPr/>
          </p:nvSpPr>
          <p:spPr>
            <a:xfrm rot="16200000">
              <a:off x="2054377" y="4286285"/>
              <a:ext cx="381285" cy="381284"/>
            </a:xfrm>
            <a:custGeom>
              <a:avLst/>
              <a:gdLst>
                <a:gd name="connsiteX0" fmla="*/ 121471 w 242943"/>
                <a:gd name="connsiteY0" fmla="*/ 0 h 242942"/>
                <a:gd name="connsiteX1" fmla="*/ 0 w 242943"/>
                <a:gd name="connsiteY1" fmla="*/ 121471 h 242942"/>
                <a:gd name="connsiteX2" fmla="*/ 121471 w 242943"/>
                <a:gd name="connsiteY2" fmla="*/ 242942 h 242942"/>
                <a:gd name="connsiteX3" fmla="*/ 242942 w 242943"/>
                <a:gd name="connsiteY3" fmla="*/ 121471 h 242942"/>
                <a:gd name="connsiteX4" fmla="*/ 122417 w 242943"/>
                <a:gd name="connsiteY4" fmla="*/ 0 h 242942"/>
                <a:gd name="connsiteX5" fmla="*/ 121471 w 242943"/>
                <a:gd name="connsiteY5" fmla="*/ 0 h 24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943" h="242942">
                  <a:moveTo>
                    <a:pt x="121471" y="0"/>
                  </a:moveTo>
                  <a:cubicBezTo>
                    <a:pt x="54384" y="0"/>
                    <a:pt x="0" y="54384"/>
                    <a:pt x="0" y="121471"/>
                  </a:cubicBezTo>
                  <a:cubicBezTo>
                    <a:pt x="0" y="188558"/>
                    <a:pt x="54384" y="242942"/>
                    <a:pt x="121471" y="242942"/>
                  </a:cubicBezTo>
                  <a:cubicBezTo>
                    <a:pt x="188558" y="242942"/>
                    <a:pt x="242942" y="188558"/>
                    <a:pt x="242942" y="121471"/>
                  </a:cubicBezTo>
                  <a:cubicBezTo>
                    <a:pt x="243202" y="54644"/>
                    <a:pt x="189244" y="260"/>
                    <a:pt x="122417" y="0"/>
                  </a:cubicBezTo>
                  <a:cubicBezTo>
                    <a:pt x="122098" y="0"/>
                    <a:pt x="121790" y="0"/>
                    <a:pt x="121471" y="0"/>
                  </a:cubicBezTo>
                  <a:close/>
                </a:path>
              </a:pathLst>
            </a:custGeom>
            <a:solidFill>
              <a:srgbClr val="FCF100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2" name="Freeform: Shape 3101">
              <a:extLst>
                <a:ext uri="{FF2B5EF4-FFF2-40B4-BE49-F238E27FC236}">
                  <a16:creationId xmlns:a16="http://schemas.microsoft.com/office/drawing/2014/main" id="{FE3E7514-854C-41C7-83B9-A2EF6A74ED96}"/>
                </a:ext>
              </a:extLst>
            </p:cNvPr>
            <p:cNvSpPr/>
            <p:nvPr/>
          </p:nvSpPr>
          <p:spPr>
            <a:xfrm rot="16200000">
              <a:off x="2767383" y="4286285"/>
              <a:ext cx="381285" cy="381284"/>
            </a:xfrm>
            <a:custGeom>
              <a:avLst/>
              <a:gdLst>
                <a:gd name="connsiteX0" fmla="*/ 121471 w 242943"/>
                <a:gd name="connsiteY0" fmla="*/ 0 h 242942"/>
                <a:gd name="connsiteX1" fmla="*/ 0 w 242943"/>
                <a:gd name="connsiteY1" fmla="*/ 121471 h 242942"/>
                <a:gd name="connsiteX2" fmla="*/ 121471 w 242943"/>
                <a:gd name="connsiteY2" fmla="*/ 242942 h 242942"/>
                <a:gd name="connsiteX3" fmla="*/ 242942 w 242943"/>
                <a:gd name="connsiteY3" fmla="*/ 121471 h 242942"/>
                <a:gd name="connsiteX4" fmla="*/ 122417 w 242943"/>
                <a:gd name="connsiteY4" fmla="*/ 0 h 242942"/>
                <a:gd name="connsiteX5" fmla="*/ 121471 w 242943"/>
                <a:gd name="connsiteY5" fmla="*/ 0 h 242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943" h="242942">
                  <a:moveTo>
                    <a:pt x="121471" y="0"/>
                  </a:moveTo>
                  <a:cubicBezTo>
                    <a:pt x="54384" y="0"/>
                    <a:pt x="0" y="54384"/>
                    <a:pt x="0" y="121471"/>
                  </a:cubicBezTo>
                  <a:cubicBezTo>
                    <a:pt x="0" y="188558"/>
                    <a:pt x="54384" y="242942"/>
                    <a:pt x="121471" y="242942"/>
                  </a:cubicBezTo>
                  <a:cubicBezTo>
                    <a:pt x="188558" y="242942"/>
                    <a:pt x="242942" y="188558"/>
                    <a:pt x="242942" y="121471"/>
                  </a:cubicBezTo>
                  <a:cubicBezTo>
                    <a:pt x="243202" y="54644"/>
                    <a:pt x="189244" y="260"/>
                    <a:pt x="122417" y="0"/>
                  </a:cubicBezTo>
                  <a:cubicBezTo>
                    <a:pt x="122098" y="0"/>
                    <a:pt x="121790" y="0"/>
                    <a:pt x="121471" y="0"/>
                  </a:cubicBezTo>
                  <a:close/>
                </a:path>
              </a:pathLst>
            </a:custGeom>
            <a:solidFill>
              <a:srgbClr val="FCF100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3" name="Freeform: Shape 3102">
              <a:extLst>
                <a:ext uri="{FF2B5EF4-FFF2-40B4-BE49-F238E27FC236}">
                  <a16:creationId xmlns:a16="http://schemas.microsoft.com/office/drawing/2014/main" id="{AE1DD518-3D3F-46CC-B1FC-AA0221B9A10C}"/>
                </a:ext>
              </a:extLst>
            </p:cNvPr>
            <p:cNvSpPr/>
            <p:nvPr/>
          </p:nvSpPr>
          <p:spPr>
            <a:xfrm rot="16200000">
              <a:off x="5113811" y="4286180"/>
              <a:ext cx="381532" cy="381285"/>
            </a:xfrm>
            <a:custGeom>
              <a:avLst/>
              <a:gdLst>
                <a:gd name="connsiteX0" fmla="*/ 121483 w 243100"/>
                <a:gd name="connsiteY0" fmla="*/ 0 h 242943"/>
                <a:gd name="connsiteX1" fmla="*/ 0 w 243100"/>
                <a:gd name="connsiteY1" fmla="*/ 121223 h 242943"/>
                <a:gd name="connsiteX2" fmla="*/ 28044 w 243100"/>
                <a:gd name="connsiteY2" fmla="*/ 198943 h 242943"/>
                <a:gd name="connsiteX3" fmla="*/ 44011 w 243100"/>
                <a:gd name="connsiteY3" fmla="*/ 214910 h 242943"/>
                <a:gd name="connsiteX4" fmla="*/ 215064 w 243100"/>
                <a:gd name="connsiteY4" fmla="*/ 199085 h 242943"/>
                <a:gd name="connsiteX5" fmla="*/ 199239 w 243100"/>
                <a:gd name="connsiteY5" fmla="*/ 28032 h 242943"/>
                <a:gd name="connsiteX6" fmla="*/ 121483 w 243100"/>
                <a:gd name="connsiteY6" fmla="*/ 0 h 24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100" h="242943">
                  <a:moveTo>
                    <a:pt x="121483" y="0"/>
                  </a:moveTo>
                  <a:cubicBezTo>
                    <a:pt x="54467" y="-71"/>
                    <a:pt x="71" y="54195"/>
                    <a:pt x="0" y="121223"/>
                  </a:cubicBezTo>
                  <a:cubicBezTo>
                    <a:pt x="-35" y="149609"/>
                    <a:pt x="9888" y="177109"/>
                    <a:pt x="28044" y="198943"/>
                  </a:cubicBezTo>
                  <a:cubicBezTo>
                    <a:pt x="32881" y="204727"/>
                    <a:pt x="38228" y="210073"/>
                    <a:pt x="44011" y="214910"/>
                  </a:cubicBezTo>
                  <a:cubicBezTo>
                    <a:pt x="95616" y="257774"/>
                    <a:pt x="172201" y="250690"/>
                    <a:pt x="215064" y="199085"/>
                  </a:cubicBezTo>
                  <a:cubicBezTo>
                    <a:pt x="257928" y="147480"/>
                    <a:pt x="250855" y="70896"/>
                    <a:pt x="199239" y="28032"/>
                  </a:cubicBezTo>
                  <a:cubicBezTo>
                    <a:pt x="177393" y="9888"/>
                    <a:pt x="149881" y="-36"/>
                    <a:pt x="121483" y="0"/>
                  </a:cubicBezTo>
                  <a:close/>
                </a:path>
              </a:pathLst>
            </a:custGeom>
            <a:solidFill>
              <a:srgbClr val="FCF100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4" name="Freeform: Shape 3103">
              <a:extLst>
                <a:ext uri="{FF2B5EF4-FFF2-40B4-BE49-F238E27FC236}">
                  <a16:creationId xmlns:a16="http://schemas.microsoft.com/office/drawing/2014/main" id="{B8B31337-ECC2-4E0E-88E8-34959C13769F}"/>
                </a:ext>
              </a:extLst>
            </p:cNvPr>
            <p:cNvSpPr/>
            <p:nvPr/>
          </p:nvSpPr>
          <p:spPr>
            <a:xfrm rot="16200000">
              <a:off x="5844450" y="4286180"/>
              <a:ext cx="381532" cy="381285"/>
            </a:xfrm>
            <a:custGeom>
              <a:avLst/>
              <a:gdLst>
                <a:gd name="connsiteX0" fmla="*/ 121483 w 243100"/>
                <a:gd name="connsiteY0" fmla="*/ 0 h 242943"/>
                <a:gd name="connsiteX1" fmla="*/ 0 w 243100"/>
                <a:gd name="connsiteY1" fmla="*/ 121223 h 242943"/>
                <a:gd name="connsiteX2" fmla="*/ 28044 w 243100"/>
                <a:gd name="connsiteY2" fmla="*/ 198943 h 242943"/>
                <a:gd name="connsiteX3" fmla="*/ 44011 w 243100"/>
                <a:gd name="connsiteY3" fmla="*/ 214911 h 242943"/>
                <a:gd name="connsiteX4" fmla="*/ 215064 w 243100"/>
                <a:gd name="connsiteY4" fmla="*/ 199085 h 242943"/>
                <a:gd name="connsiteX5" fmla="*/ 199239 w 243100"/>
                <a:gd name="connsiteY5" fmla="*/ 28032 h 242943"/>
                <a:gd name="connsiteX6" fmla="*/ 121483 w 243100"/>
                <a:gd name="connsiteY6" fmla="*/ 0 h 24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100" h="242943">
                  <a:moveTo>
                    <a:pt x="121483" y="0"/>
                  </a:moveTo>
                  <a:cubicBezTo>
                    <a:pt x="54467" y="-71"/>
                    <a:pt x="71" y="54195"/>
                    <a:pt x="0" y="121223"/>
                  </a:cubicBezTo>
                  <a:cubicBezTo>
                    <a:pt x="-35" y="149610"/>
                    <a:pt x="9888" y="177109"/>
                    <a:pt x="28044" y="198943"/>
                  </a:cubicBezTo>
                  <a:cubicBezTo>
                    <a:pt x="32881" y="204727"/>
                    <a:pt x="38228" y="210073"/>
                    <a:pt x="44011" y="214911"/>
                  </a:cubicBezTo>
                  <a:cubicBezTo>
                    <a:pt x="95616" y="257774"/>
                    <a:pt x="172201" y="250690"/>
                    <a:pt x="215064" y="199085"/>
                  </a:cubicBezTo>
                  <a:cubicBezTo>
                    <a:pt x="257928" y="147480"/>
                    <a:pt x="250855" y="70896"/>
                    <a:pt x="199239" y="28032"/>
                  </a:cubicBezTo>
                  <a:cubicBezTo>
                    <a:pt x="177393" y="9888"/>
                    <a:pt x="149881" y="-35"/>
                    <a:pt x="121483" y="0"/>
                  </a:cubicBezTo>
                  <a:close/>
                </a:path>
              </a:pathLst>
            </a:custGeom>
            <a:solidFill>
              <a:srgbClr val="FCF100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6" name="Freeform: Shape 3105">
              <a:extLst>
                <a:ext uri="{FF2B5EF4-FFF2-40B4-BE49-F238E27FC236}">
                  <a16:creationId xmlns:a16="http://schemas.microsoft.com/office/drawing/2014/main" id="{0F79550F-A9EA-4E7C-8429-E19A71D21500}"/>
                </a:ext>
              </a:extLst>
            </p:cNvPr>
            <p:cNvSpPr/>
            <p:nvPr/>
          </p:nvSpPr>
          <p:spPr>
            <a:xfrm rot="16200000">
              <a:off x="6577998" y="2366687"/>
              <a:ext cx="657501" cy="657501"/>
            </a:xfrm>
            <a:custGeom>
              <a:avLst/>
              <a:gdLst>
                <a:gd name="connsiteX0" fmla="*/ 209352 w 418939"/>
                <a:gd name="connsiteY0" fmla="*/ 0 h 418939"/>
                <a:gd name="connsiteX1" fmla="*/ 0 w 418939"/>
                <a:gd name="connsiteY1" fmla="*/ 209588 h 418939"/>
                <a:gd name="connsiteX2" fmla="*/ 209588 w 418939"/>
                <a:gd name="connsiteY2" fmla="*/ 418939 h 418939"/>
                <a:gd name="connsiteX3" fmla="*/ 418940 w 418939"/>
                <a:gd name="connsiteY3" fmla="*/ 209470 h 418939"/>
                <a:gd name="connsiteX4" fmla="*/ 209352 w 418939"/>
                <a:gd name="connsiteY4" fmla="*/ 0 h 418939"/>
                <a:gd name="connsiteX5" fmla="*/ 209352 w 418939"/>
                <a:gd name="connsiteY5" fmla="*/ 381327 h 418939"/>
                <a:gd name="connsiteX6" fmla="*/ 37376 w 418939"/>
                <a:gd name="connsiteY6" fmla="*/ 209352 h 418939"/>
                <a:gd name="connsiteX7" fmla="*/ 209352 w 418939"/>
                <a:gd name="connsiteY7" fmla="*/ 37376 h 418939"/>
                <a:gd name="connsiteX8" fmla="*/ 381327 w 418939"/>
                <a:gd name="connsiteY8" fmla="*/ 209352 h 418939"/>
                <a:gd name="connsiteX9" fmla="*/ 381327 w 418939"/>
                <a:gd name="connsiteY9" fmla="*/ 209470 h 418939"/>
                <a:gd name="connsiteX10" fmla="*/ 209352 w 418939"/>
                <a:gd name="connsiteY10" fmla="*/ 381327 h 41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939" h="418939">
                  <a:moveTo>
                    <a:pt x="209352" y="0"/>
                  </a:moveTo>
                  <a:cubicBezTo>
                    <a:pt x="93664" y="71"/>
                    <a:pt x="-71" y="93901"/>
                    <a:pt x="0" y="209588"/>
                  </a:cubicBezTo>
                  <a:cubicBezTo>
                    <a:pt x="71" y="325275"/>
                    <a:pt x="93901" y="419010"/>
                    <a:pt x="209588" y="418939"/>
                  </a:cubicBezTo>
                  <a:cubicBezTo>
                    <a:pt x="325228" y="418868"/>
                    <a:pt x="418940" y="325110"/>
                    <a:pt x="418940" y="209470"/>
                  </a:cubicBezTo>
                  <a:cubicBezTo>
                    <a:pt x="418810" y="93794"/>
                    <a:pt x="325027" y="71"/>
                    <a:pt x="209352" y="0"/>
                  </a:cubicBezTo>
                  <a:close/>
                  <a:moveTo>
                    <a:pt x="209352" y="381327"/>
                  </a:moveTo>
                  <a:cubicBezTo>
                    <a:pt x="114375" y="381327"/>
                    <a:pt x="37376" y="304329"/>
                    <a:pt x="37376" y="209352"/>
                  </a:cubicBezTo>
                  <a:cubicBezTo>
                    <a:pt x="37376" y="114374"/>
                    <a:pt x="114375" y="37376"/>
                    <a:pt x="209352" y="37376"/>
                  </a:cubicBezTo>
                  <a:cubicBezTo>
                    <a:pt x="304329" y="37376"/>
                    <a:pt x="381327" y="114374"/>
                    <a:pt x="381327" y="209352"/>
                  </a:cubicBezTo>
                  <a:cubicBezTo>
                    <a:pt x="381327" y="209387"/>
                    <a:pt x="381327" y="209434"/>
                    <a:pt x="381327" y="209470"/>
                  </a:cubicBezTo>
                  <a:cubicBezTo>
                    <a:pt x="381197" y="304376"/>
                    <a:pt x="304257" y="381256"/>
                    <a:pt x="209352" y="381327"/>
                  </a:cubicBezTo>
                  <a:close/>
                </a:path>
              </a:pathLst>
            </a:custGeom>
            <a:solidFill>
              <a:srgbClr val="7772A9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7" name="Freeform: Shape 3106">
              <a:extLst>
                <a:ext uri="{FF2B5EF4-FFF2-40B4-BE49-F238E27FC236}">
                  <a16:creationId xmlns:a16="http://schemas.microsoft.com/office/drawing/2014/main" id="{A0487C6A-7B58-41D8-8A98-6860E5713525}"/>
                </a:ext>
              </a:extLst>
            </p:cNvPr>
            <p:cNvSpPr/>
            <p:nvPr/>
          </p:nvSpPr>
          <p:spPr>
            <a:xfrm rot="16200000">
              <a:off x="5727070" y="2366687"/>
              <a:ext cx="657501" cy="657501"/>
            </a:xfrm>
            <a:custGeom>
              <a:avLst/>
              <a:gdLst>
                <a:gd name="connsiteX0" fmla="*/ 209352 w 418939"/>
                <a:gd name="connsiteY0" fmla="*/ 0 h 418939"/>
                <a:gd name="connsiteX1" fmla="*/ 0 w 418939"/>
                <a:gd name="connsiteY1" fmla="*/ 209588 h 418939"/>
                <a:gd name="connsiteX2" fmla="*/ 209588 w 418939"/>
                <a:gd name="connsiteY2" fmla="*/ 418939 h 418939"/>
                <a:gd name="connsiteX3" fmla="*/ 418940 w 418939"/>
                <a:gd name="connsiteY3" fmla="*/ 209470 h 418939"/>
                <a:gd name="connsiteX4" fmla="*/ 209352 w 418939"/>
                <a:gd name="connsiteY4" fmla="*/ 0 h 418939"/>
                <a:gd name="connsiteX5" fmla="*/ 209352 w 418939"/>
                <a:gd name="connsiteY5" fmla="*/ 381445 h 418939"/>
                <a:gd name="connsiteX6" fmla="*/ 37139 w 418939"/>
                <a:gd name="connsiteY6" fmla="*/ 209470 h 418939"/>
                <a:gd name="connsiteX7" fmla="*/ 209115 w 418939"/>
                <a:gd name="connsiteY7" fmla="*/ 37257 h 418939"/>
                <a:gd name="connsiteX8" fmla="*/ 381327 w 418939"/>
                <a:gd name="connsiteY8" fmla="*/ 209233 h 418939"/>
                <a:gd name="connsiteX9" fmla="*/ 381327 w 418939"/>
                <a:gd name="connsiteY9" fmla="*/ 209470 h 418939"/>
                <a:gd name="connsiteX10" fmla="*/ 209352 w 418939"/>
                <a:gd name="connsiteY10" fmla="*/ 381445 h 41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8939" h="418939">
                  <a:moveTo>
                    <a:pt x="209352" y="0"/>
                  </a:moveTo>
                  <a:cubicBezTo>
                    <a:pt x="93664" y="71"/>
                    <a:pt x="-71" y="93901"/>
                    <a:pt x="0" y="209588"/>
                  </a:cubicBezTo>
                  <a:cubicBezTo>
                    <a:pt x="71" y="325275"/>
                    <a:pt x="93901" y="419010"/>
                    <a:pt x="209588" y="418939"/>
                  </a:cubicBezTo>
                  <a:cubicBezTo>
                    <a:pt x="325228" y="418868"/>
                    <a:pt x="418940" y="325110"/>
                    <a:pt x="418940" y="209470"/>
                  </a:cubicBezTo>
                  <a:cubicBezTo>
                    <a:pt x="418869" y="93759"/>
                    <a:pt x="325063" y="0"/>
                    <a:pt x="209352" y="0"/>
                  </a:cubicBezTo>
                  <a:close/>
                  <a:moveTo>
                    <a:pt x="209352" y="381445"/>
                  </a:moveTo>
                  <a:cubicBezTo>
                    <a:pt x="114304" y="381516"/>
                    <a:pt x="37211" y="304518"/>
                    <a:pt x="37139" y="209470"/>
                  </a:cubicBezTo>
                  <a:cubicBezTo>
                    <a:pt x="37068" y="114422"/>
                    <a:pt x="114067" y="37328"/>
                    <a:pt x="209115" y="37257"/>
                  </a:cubicBezTo>
                  <a:cubicBezTo>
                    <a:pt x="304163" y="37186"/>
                    <a:pt x="381256" y="114185"/>
                    <a:pt x="381327" y="209233"/>
                  </a:cubicBezTo>
                  <a:cubicBezTo>
                    <a:pt x="381327" y="209316"/>
                    <a:pt x="381327" y="209387"/>
                    <a:pt x="381327" y="209470"/>
                  </a:cubicBezTo>
                  <a:cubicBezTo>
                    <a:pt x="381197" y="304399"/>
                    <a:pt x="304281" y="381315"/>
                    <a:pt x="209352" y="381445"/>
                  </a:cubicBezTo>
                  <a:close/>
                </a:path>
              </a:pathLst>
            </a:custGeom>
            <a:solidFill>
              <a:srgbClr val="7772A9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2" name="Freeform: Shape 3111">
              <a:extLst>
                <a:ext uri="{FF2B5EF4-FFF2-40B4-BE49-F238E27FC236}">
                  <a16:creationId xmlns:a16="http://schemas.microsoft.com/office/drawing/2014/main" id="{43CFCF33-307D-4DA2-99D3-0E5FF17F35B1}"/>
                </a:ext>
              </a:extLst>
            </p:cNvPr>
            <p:cNvSpPr/>
            <p:nvPr/>
          </p:nvSpPr>
          <p:spPr>
            <a:xfrm rot="16200000">
              <a:off x="1591324" y="-234084"/>
              <a:ext cx="5325541" cy="8282813"/>
            </a:xfrm>
            <a:custGeom>
              <a:avLst/>
              <a:gdLst>
                <a:gd name="connsiteX0" fmla="*/ 3393268 w 3393267"/>
                <a:gd name="connsiteY0" fmla="*/ 4441917 h 5277548"/>
                <a:gd name="connsiteX1" fmla="*/ 3393268 w 3393267"/>
                <a:gd name="connsiteY1" fmla="*/ 4935608 h 5277548"/>
                <a:gd name="connsiteX2" fmla="*/ 3051090 w 3393267"/>
                <a:gd name="connsiteY2" fmla="*/ 5277549 h 5277548"/>
                <a:gd name="connsiteX3" fmla="*/ 342532 w 3393267"/>
                <a:gd name="connsiteY3" fmla="*/ 5277549 h 5277548"/>
                <a:gd name="connsiteX4" fmla="*/ 473 w 3393267"/>
                <a:gd name="connsiteY4" fmla="*/ 4935608 h 5277548"/>
                <a:gd name="connsiteX5" fmla="*/ 473 w 3393267"/>
                <a:gd name="connsiteY5" fmla="*/ 4441917 h 5277548"/>
                <a:gd name="connsiteX6" fmla="*/ 294866 w 3393267"/>
                <a:gd name="connsiteY6" fmla="*/ 4441917 h 5277548"/>
                <a:gd name="connsiteX7" fmla="*/ 294866 w 3393267"/>
                <a:gd name="connsiteY7" fmla="*/ 4328962 h 5277548"/>
                <a:gd name="connsiteX8" fmla="*/ 794708 w 3393267"/>
                <a:gd name="connsiteY8" fmla="*/ 4328962 h 5277548"/>
                <a:gd name="connsiteX9" fmla="*/ 1240733 w 3393267"/>
                <a:gd name="connsiteY9" fmla="*/ 3882937 h 5277548"/>
                <a:gd name="connsiteX10" fmla="*/ 1444182 w 3393267"/>
                <a:gd name="connsiteY10" fmla="*/ 3867088 h 5277548"/>
                <a:gd name="connsiteX11" fmla="*/ 1428333 w 3393267"/>
                <a:gd name="connsiteY11" fmla="*/ 3663638 h 5277548"/>
                <a:gd name="connsiteX12" fmla="*/ 1224883 w 3393267"/>
                <a:gd name="connsiteY12" fmla="*/ 3679488 h 5277548"/>
                <a:gd name="connsiteX13" fmla="*/ 1224883 w 3393267"/>
                <a:gd name="connsiteY13" fmla="*/ 3867088 h 5277548"/>
                <a:gd name="connsiteX14" fmla="*/ 785127 w 3393267"/>
                <a:gd name="connsiteY14" fmla="*/ 4306489 h 5277548"/>
                <a:gd name="connsiteX15" fmla="*/ 294393 w 3393267"/>
                <a:gd name="connsiteY15" fmla="*/ 4306489 h 5277548"/>
                <a:gd name="connsiteX16" fmla="*/ 294393 w 3393267"/>
                <a:gd name="connsiteY16" fmla="*/ 4183954 h 5277548"/>
                <a:gd name="connsiteX17" fmla="*/ 0 w 3393267"/>
                <a:gd name="connsiteY17" fmla="*/ 4183954 h 5277548"/>
                <a:gd name="connsiteX18" fmla="*/ 0 w 3393267"/>
                <a:gd name="connsiteY18" fmla="*/ 3987139 h 5277548"/>
                <a:gd name="connsiteX19" fmla="*/ 294393 w 3393267"/>
                <a:gd name="connsiteY19" fmla="*/ 3987139 h 5277548"/>
                <a:gd name="connsiteX20" fmla="*/ 294393 w 3393267"/>
                <a:gd name="connsiteY20" fmla="*/ 3862948 h 5277548"/>
                <a:gd name="connsiteX21" fmla="*/ 794234 w 3393267"/>
                <a:gd name="connsiteY21" fmla="*/ 3862948 h 5277548"/>
                <a:gd name="connsiteX22" fmla="*/ 1240259 w 3393267"/>
                <a:gd name="connsiteY22" fmla="*/ 3417041 h 5277548"/>
                <a:gd name="connsiteX23" fmla="*/ 1445613 w 3393267"/>
                <a:gd name="connsiteY23" fmla="*/ 3401901 h 5277548"/>
                <a:gd name="connsiteX24" fmla="*/ 1430462 w 3393267"/>
                <a:gd name="connsiteY24" fmla="*/ 3196548 h 5277548"/>
                <a:gd name="connsiteX25" fmla="*/ 1225120 w 3393267"/>
                <a:gd name="connsiteY25" fmla="*/ 3211687 h 5277548"/>
                <a:gd name="connsiteX26" fmla="*/ 1224410 w 3393267"/>
                <a:gd name="connsiteY26" fmla="*/ 3401074 h 5277548"/>
                <a:gd name="connsiteX27" fmla="*/ 785127 w 3393267"/>
                <a:gd name="connsiteY27" fmla="*/ 3840475 h 5277548"/>
                <a:gd name="connsiteX28" fmla="*/ 294393 w 3393267"/>
                <a:gd name="connsiteY28" fmla="*/ 3840475 h 5277548"/>
                <a:gd name="connsiteX29" fmla="*/ 294393 w 3393267"/>
                <a:gd name="connsiteY29" fmla="*/ 3729176 h 5277548"/>
                <a:gd name="connsiteX30" fmla="*/ 0 w 3393267"/>
                <a:gd name="connsiteY30" fmla="*/ 3729176 h 5277548"/>
                <a:gd name="connsiteX31" fmla="*/ 0 w 3393267"/>
                <a:gd name="connsiteY31" fmla="*/ 1396859 h 5277548"/>
                <a:gd name="connsiteX32" fmla="*/ 294393 w 3393267"/>
                <a:gd name="connsiteY32" fmla="*/ 1396859 h 5277548"/>
                <a:gd name="connsiteX33" fmla="*/ 294393 w 3393267"/>
                <a:gd name="connsiteY33" fmla="*/ 1280474 h 5277548"/>
                <a:gd name="connsiteX34" fmla="*/ 785127 w 3393267"/>
                <a:gd name="connsiteY34" fmla="*/ 1280474 h 5277548"/>
                <a:gd name="connsiteX35" fmla="*/ 1224410 w 3393267"/>
                <a:gd name="connsiteY35" fmla="*/ 1719875 h 5277548"/>
                <a:gd name="connsiteX36" fmla="*/ 1241064 w 3393267"/>
                <a:gd name="connsiteY36" fmla="*/ 1921255 h 5277548"/>
                <a:gd name="connsiteX37" fmla="*/ 1442443 w 3393267"/>
                <a:gd name="connsiteY37" fmla="*/ 1904589 h 5277548"/>
                <a:gd name="connsiteX38" fmla="*/ 1425790 w 3393267"/>
                <a:gd name="connsiteY38" fmla="*/ 1703222 h 5277548"/>
                <a:gd name="connsiteX39" fmla="*/ 1240259 w 3393267"/>
                <a:gd name="connsiteY39" fmla="*/ 1703908 h 5277548"/>
                <a:gd name="connsiteX40" fmla="*/ 794234 w 3393267"/>
                <a:gd name="connsiteY40" fmla="*/ 1258001 h 5277548"/>
                <a:gd name="connsiteX41" fmla="*/ 294393 w 3393267"/>
                <a:gd name="connsiteY41" fmla="*/ 1258001 h 5277548"/>
                <a:gd name="connsiteX42" fmla="*/ 294393 w 3393267"/>
                <a:gd name="connsiteY42" fmla="*/ 1138422 h 5277548"/>
                <a:gd name="connsiteX43" fmla="*/ 0 w 3393267"/>
                <a:gd name="connsiteY43" fmla="*/ 1138422 h 5277548"/>
                <a:gd name="connsiteX44" fmla="*/ 0 w 3393267"/>
                <a:gd name="connsiteY44" fmla="*/ 942200 h 5277548"/>
                <a:gd name="connsiteX45" fmla="*/ 294393 w 3393267"/>
                <a:gd name="connsiteY45" fmla="*/ 942200 h 5277548"/>
                <a:gd name="connsiteX46" fmla="*/ 294393 w 3393267"/>
                <a:gd name="connsiteY46" fmla="*/ 825815 h 5277548"/>
                <a:gd name="connsiteX47" fmla="*/ 785127 w 3393267"/>
                <a:gd name="connsiteY47" fmla="*/ 825815 h 5277548"/>
                <a:gd name="connsiteX48" fmla="*/ 1224410 w 3393267"/>
                <a:gd name="connsiteY48" fmla="*/ 1265216 h 5277548"/>
                <a:gd name="connsiteX49" fmla="*/ 1241064 w 3393267"/>
                <a:gd name="connsiteY49" fmla="*/ 1466595 h 5277548"/>
                <a:gd name="connsiteX50" fmla="*/ 1442443 w 3393267"/>
                <a:gd name="connsiteY50" fmla="*/ 1449930 h 5277548"/>
                <a:gd name="connsiteX51" fmla="*/ 1425790 w 3393267"/>
                <a:gd name="connsiteY51" fmla="*/ 1248563 h 5277548"/>
                <a:gd name="connsiteX52" fmla="*/ 1240259 w 3393267"/>
                <a:gd name="connsiteY52" fmla="*/ 1249249 h 5277548"/>
                <a:gd name="connsiteX53" fmla="*/ 794234 w 3393267"/>
                <a:gd name="connsiteY53" fmla="*/ 803342 h 5277548"/>
                <a:gd name="connsiteX54" fmla="*/ 294393 w 3393267"/>
                <a:gd name="connsiteY54" fmla="*/ 803342 h 5277548"/>
                <a:gd name="connsiteX55" fmla="*/ 294393 w 3393267"/>
                <a:gd name="connsiteY55" fmla="*/ 684118 h 5277548"/>
                <a:gd name="connsiteX56" fmla="*/ 0 w 3393267"/>
                <a:gd name="connsiteY56" fmla="*/ 684118 h 5277548"/>
                <a:gd name="connsiteX57" fmla="*/ 0 w 3393267"/>
                <a:gd name="connsiteY57" fmla="*/ 342059 h 5277548"/>
                <a:gd name="connsiteX58" fmla="*/ 342059 w 3393267"/>
                <a:gd name="connsiteY58" fmla="*/ 0 h 5277548"/>
                <a:gd name="connsiteX59" fmla="*/ 3050617 w 3393267"/>
                <a:gd name="connsiteY59" fmla="*/ 0 h 5277548"/>
                <a:gd name="connsiteX60" fmla="*/ 3392794 w 3393267"/>
                <a:gd name="connsiteY60" fmla="*/ 342059 h 5277548"/>
                <a:gd name="connsiteX61" fmla="*/ 3392794 w 3393267"/>
                <a:gd name="connsiteY61" fmla="*/ 684118 h 5277548"/>
                <a:gd name="connsiteX62" fmla="*/ 3098283 w 3393267"/>
                <a:gd name="connsiteY62" fmla="*/ 684118 h 5277548"/>
                <a:gd name="connsiteX63" fmla="*/ 3098283 w 3393267"/>
                <a:gd name="connsiteY63" fmla="*/ 942200 h 5277548"/>
                <a:gd name="connsiteX64" fmla="*/ 3392794 w 3393267"/>
                <a:gd name="connsiteY64" fmla="*/ 942200 h 5277548"/>
                <a:gd name="connsiteX65" fmla="*/ 3392794 w 3393267"/>
                <a:gd name="connsiteY65" fmla="*/ 1138422 h 5277548"/>
                <a:gd name="connsiteX66" fmla="*/ 3098283 w 3393267"/>
                <a:gd name="connsiteY66" fmla="*/ 1138422 h 5277548"/>
                <a:gd name="connsiteX67" fmla="*/ 3098283 w 3393267"/>
                <a:gd name="connsiteY67" fmla="*/ 1396859 h 5277548"/>
                <a:gd name="connsiteX68" fmla="*/ 3392794 w 3393267"/>
                <a:gd name="connsiteY68" fmla="*/ 1396859 h 5277548"/>
                <a:gd name="connsiteX69" fmla="*/ 3392794 w 3393267"/>
                <a:gd name="connsiteY69" fmla="*/ 3729649 h 5277548"/>
                <a:gd name="connsiteX70" fmla="*/ 3098283 w 3393267"/>
                <a:gd name="connsiteY70" fmla="*/ 3729649 h 5277548"/>
                <a:gd name="connsiteX71" fmla="*/ 3098283 w 3393267"/>
                <a:gd name="connsiteY71" fmla="*/ 3987139 h 5277548"/>
                <a:gd name="connsiteX72" fmla="*/ 3392794 w 3393267"/>
                <a:gd name="connsiteY72" fmla="*/ 3987139 h 5277548"/>
                <a:gd name="connsiteX73" fmla="*/ 3392794 w 3393267"/>
                <a:gd name="connsiteY73" fmla="*/ 4183480 h 5277548"/>
                <a:gd name="connsiteX74" fmla="*/ 3098283 w 3393267"/>
                <a:gd name="connsiteY74" fmla="*/ 4183480 h 5277548"/>
                <a:gd name="connsiteX75" fmla="*/ 3098283 w 3393267"/>
                <a:gd name="connsiteY75" fmla="*/ 4441444 h 5277548"/>
                <a:gd name="connsiteX76" fmla="*/ 3062090 w 3393267"/>
                <a:gd name="connsiteY76" fmla="*/ 2254609 h 5277548"/>
                <a:gd name="connsiteX77" fmla="*/ 3062090 w 3393267"/>
                <a:gd name="connsiteY77" fmla="*/ 1676940 h 5277548"/>
                <a:gd name="connsiteX78" fmla="*/ 1609640 w 3393267"/>
                <a:gd name="connsiteY78" fmla="*/ 1676940 h 5277548"/>
                <a:gd name="connsiteX79" fmla="*/ 1609640 w 3393267"/>
                <a:gd name="connsiteY79" fmla="*/ 2254609 h 5277548"/>
                <a:gd name="connsiteX80" fmla="*/ 2897211 w 3393267"/>
                <a:gd name="connsiteY80" fmla="*/ 2254609 h 5277548"/>
                <a:gd name="connsiteX81" fmla="*/ 2906082 w 3393267"/>
                <a:gd name="connsiteY81" fmla="*/ 2666333 h 5277548"/>
                <a:gd name="connsiteX82" fmla="*/ 2476379 w 3393267"/>
                <a:gd name="connsiteY82" fmla="*/ 3115078 h 5277548"/>
                <a:gd name="connsiteX83" fmla="*/ 2273793 w 3393267"/>
                <a:gd name="connsiteY83" fmla="*/ 3135091 h 5277548"/>
                <a:gd name="connsiteX84" fmla="*/ 2293818 w 3393267"/>
                <a:gd name="connsiteY84" fmla="*/ 3337677 h 5277548"/>
                <a:gd name="connsiteX85" fmla="*/ 2385187 w 3393267"/>
                <a:gd name="connsiteY85" fmla="*/ 3370322 h 5277548"/>
                <a:gd name="connsiteX86" fmla="*/ 2388262 w 3393267"/>
                <a:gd name="connsiteY86" fmla="*/ 3370322 h 5277548"/>
                <a:gd name="connsiteX87" fmla="*/ 2529095 w 3393267"/>
                <a:gd name="connsiteY87" fmla="*/ 3223326 h 5277548"/>
                <a:gd name="connsiteX88" fmla="*/ 2492583 w 3393267"/>
                <a:gd name="connsiteY88" fmla="*/ 3130573 h 5277548"/>
                <a:gd name="connsiteX89" fmla="*/ 2928791 w 3393267"/>
                <a:gd name="connsiteY89" fmla="*/ 2675204 h 5277548"/>
                <a:gd name="connsiteX90" fmla="*/ 2919684 w 3393267"/>
                <a:gd name="connsiteY90" fmla="*/ 2254609 h 5277548"/>
                <a:gd name="connsiteX91" fmla="*/ 2771009 w 3393267"/>
                <a:gd name="connsiteY91" fmla="*/ 1061424 h 5277548"/>
                <a:gd name="connsiteX92" fmla="*/ 2771009 w 3393267"/>
                <a:gd name="connsiteY92" fmla="*/ 957576 h 5277548"/>
                <a:gd name="connsiteX93" fmla="*/ 2591108 w 3393267"/>
                <a:gd name="connsiteY93" fmla="*/ 957576 h 5277548"/>
                <a:gd name="connsiteX94" fmla="*/ 2591108 w 3393267"/>
                <a:gd name="connsiteY94" fmla="*/ 895953 h 5277548"/>
                <a:gd name="connsiteX95" fmla="*/ 2771009 w 3393267"/>
                <a:gd name="connsiteY95" fmla="*/ 895953 h 5277548"/>
                <a:gd name="connsiteX96" fmla="*/ 2771009 w 3393267"/>
                <a:gd name="connsiteY96" fmla="*/ 792224 h 5277548"/>
                <a:gd name="connsiteX97" fmla="*/ 2591108 w 3393267"/>
                <a:gd name="connsiteY97" fmla="*/ 792224 h 5277548"/>
                <a:gd name="connsiteX98" fmla="*/ 2591108 w 3393267"/>
                <a:gd name="connsiteY98" fmla="*/ 730483 h 5277548"/>
                <a:gd name="connsiteX99" fmla="*/ 2771009 w 3393267"/>
                <a:gd name="connsiteY99" fmla="*/ 730483 h 5277548"/>
                <a:gd name="connsiteX100" fmla="*/ 2771009 w 3393267"/>
                <a:gd name="connsiteY100" fmla="*/ 626753 h 5277548"/>
                <a:gd name="connsiteX101" fmla="*/ 2591108 w 3393267"/>
                <a:gd name="connsiteY101" fmla="*/ 626753 h 5277548"/>
                <a:gd name="connsiteX102" fmla="*/ 2591108 w 3393267"/>
                <a:gd name="connsiteY102" fmla="*/ 565012 h 5277548"/>
                <a:gd name="connsiteX103" fmla="*/ 2771009 w 3393267"/>
                <a:gd name="connsiteY103" fmla="*/ 565012 h 5277548"/>
                <a:gd name="connsiteX104" fmla="*/ 2771009 w 3393267"/>
                <a:gd name="connsiteY104" fmla="*/ 461283 h 5277548"/>
                <a:gd name="connsiteX105" fmla="*/ 2591108 w 3393267"/>
                <a:gd name="connsiteY105" fmla="*/ 461283 h 5277548"/>
                <a:gd name="connsiteX106" fmla="*/ 2591108 w 3393267"/>
                <a:gd name="connsiteY106" fmla="*/ 399542 h 5277548"/>
                <a:gd name="connsiteX107" fmla="*/ 2771009 w 3393267"/>
                <a:gd name="connsiteY107" fmla="*/ 399542 h 5277548"/>
                <a:gd name="connsiteX108" fmla="*/ 2771009 w 3393267"/>
                <a:gd name="connsiteY108" fmla="*/ 295812 h 5277548"/>
                <a:gd name="connsiteX109" fmla="*/ 2591108 w 3393267"/>
                <a:gd name="connsiteY109" fmla="*/ 295812 h 5277548"/>
                <a:gd name="connsiteX110" fmla="*/ 2591108 w 3393267"/>
                <a:gd name="connsiteY110" fmla="*/ 179427 h 5277548"/>
                <a:gd name="connsiteX111" fmla="*/ 2131245 w 3393267"/>
                <a:gd name="connsiteY111" fmla="*/ 179427 h 5277548"/>
                <a:gd name="connsiteX112" fmla="*/ 2131245 w 3393267"/>
                <a:gd name="connsiteY112" fmla="*/ 295812 h 5277548"/>
                <a:gd name="connsiteX113" fmla="*/ 1944958 w 3393267"/>
                <a:gd name="connsiteY113" fmla="*/ 295812 h 5277548"/>
                <a:gd name="connsiteX114" fmla="*/ 1944958 w 3393267"/>
                <a:gd name="connsiteY114" fmla="*/ 399542 h 5277548"/>
                <a:gd name="connsiteX115" fmla="*/ 2131127 w 3393267"/>
                <a:gd name="connsiteY115" fmla="*/ 399542 h 5277548"/>
                <a:gd name="connsiteX116" fmla="*/ 2131127 w 3393267"/>
                <a:gd name="connsiteY116" fmla="*/ 461283 h 5277548"/>
                <a:gd name="connsiteX117" fmla="*/ 1944958 w 3393267"/>
                <a:gd name="connsiteY117" fmla="*/ 461283 h 5277548"/>
                <a:gd name="connsiteX118" fmla="*/ 1944958 w 3393267"/>
                <a:gd name="connsiteY118" fmla="*/ 565012 h 5277548"/>
                <a:gd name="connsiteX119" fmla="*/ 2131127 w 3393267"/>
                <a:gd name="connsiteY119" fmla="*/ 565012 h 5277548"/>
                <a:gd name="connsiteX120" fmla="*/ 2131127 w 3393267"/>
                <a:gd name="connsiteY120" fmla="*/ 626753 h 5277548"/>
                <a:gd name="connsiteX121" fmla="*/ 1944958 w 3393267"/>
                <a:gd name="connsiteY121" fmla="*/ 626753 h 5277548"/>
                <a:gd name="connsiteX122" fmla="*/ 1944958 w 3393267"/>
                <a:gd name="connsiteY122" fmla="*/ 730483 h 5277548"/>
                <a:gd name="connsiteX123" fmla="*/ 2131127 w 3393267"/>
                <a:gd name="connsiteY123" fmla="*/ 730483 h 5277548"/>
                <a:gd name="connsiteX124" fmla="*/ 2131127 w 3393267"/>
                <a:gd name="connsiteY124" fmla="*/ 792224 h 5277548"/>
                <a:gd name="connsiteX125" fmla="*/ 1944958 w 3393267"/>
                <a:gd name="connsiteY125" fmla="*/ 792224 h 5277548"/>
                <a:gd name="connsiteX126" fmla="*/ 1944958 w 3393267"/>
                <a:gd name="connsiteY126" fmla="*/ 895953 h 5277548"/>
                <a:gd name="connsiteX127" fmla="*/ 2131127 w 3393267"/>
                <a:gd name="connsiteY127" fmla="*/ 895953 h 5277548"/>
                <a:gd name="connsiteX128" fmla="*/ 2131127 w 3393267"/>
                <a:gd name="connsiteY128" fmla="*/ 957576 h 5277548"/>
                <a:gd name="connsiteX129" fmla="*/ 1944958 w 3393267"/>
                <a:gd name="connsiteY129" fmla="*/ 957576 h 5277548"/>
                <a:gd name="connsiteX130" fmla="*/ 1944958 w 3393267"/>
                <a:gd name="connsiteY130" fmla="*/ 1061424 h 5277548"/>
                <a:gd name="connsiteX131" fmla="*/ 2131127 w 3393267"/>
                <a:gd name="connsiteY131" fmla="*/ 1061424 h 5277548"/>
                <a:gd name="connsiteX132" fmla="*/ 2131127 w 3393267"/>
                <a:gd name="connsiteY132" fmla="*/ 1177691 h 5277548"/>
                <a:gd name="connsiteX133" fmla="*/ 2590990 w 3393267"/>
                <a:gd name="connsiteY133" fmla="*/ 1177691 h 5277548"/>
                <a:gd name="connsiteX134" fmla="*/ 2590990 w 3393267"/>
                <a:gd name="connsiteY134" fmla="*/ 1061424 h 5277548"/>
                <a:gd name="connsiteX135" fmla="*/ 2700042 w 3393267"/>
                <a:gd name="connsiteY135" fmla="*/ 3786777 h 5277548"/>
                <a:gd name="connsiteX136" fmla="*/ 2468336 w 3393267"/>
                <a:gd name="connsiteY136" fmla="*/ 3554835 h 5277548"/>
                <a:gd name="connsiteX137" fmla="*/ 2236394 w 3393267"/>
                <a:gd name="connsiteY137" fmla="*/ 3786541 h 5277548"/>
                <a:gd name="connsiteX138" fmla="*/ 2468100 w 3393267"/>
                <a:gd name="connsiteY138" fmla="*/ 4018483 h 5277548"/>
                <a:gd name="connsiteX139" fmla="*/ 2468336 w 3393267"/>
                <a:gd name="connsiteY139" fmla="*/ 4018483 h 5277548"/>
                <a:gd name="connsiteX140" fmla="*/ 2700397 w 3393267"/>
                <a:gd name="connsiteY140" fmla="*/ 3786777 h 5277548"/>
                <a:gd name="connsiteX141" fmla="*/ 2700042 w 3393267"/>
                <a:gd name="connsiteY141" fmla="*/ 4328962 h 5277548"/>
                <a:gd name="connsiteX142" fmla="*/ 2468218 w 3393267"/>
                <a:gd name="connsiteY142" fmla="*/ 4097137 h 5277548"/>
                <a:gd name="connsiteX143" fmla="*/ 2236394 w 3393267"/>
                <a:gd name="connsiteY143" fmla="*/ 4328962 h 5277548"/>
                <a:gd name="connsiteX144" fmla="*/ 2468218 w 3393267"/>
                <a:gd name="connsiteY144" fmla="*/ 4560786 h 5277548"/>
                <a:gd name="connsiteX145" fmla="*/ 2468336 w 3393267"/>
                <a:gd name="connsiteY145" fmla="*/ 4560786 h 5277548"/>
                <a:gd name="connsiteX146" fmla="*/ 2700397 w 3393267"/>
                <a:gd name="connsiteY146" fmla="*/ 4328962 h 5277548"/>
                <a:gd name="connsiteX147" fmla="*/ 1993333 w 3393267"/>
                <a:gd name="connsiteY147" fmla="*/ 5035671 h 5277548"/>
                <a:gd name="connsiteX148" fmla="*/ 1993333 w 3393267"/>
                <a:gd name="connsiteY148" fmla="*/ 4587990 h 5277548"/>
                <a:gd name="connsiteX149" fmla="*/ 868631 w 3393267"/>
                <a:gd name="connsiteY149" fmla="*/ 4587990 h 5277548"/>
                <a:gd name="connsiteX150" fmla="*/ 868631 w 3393267"/>
                <a:gd name="connsiteY150" fmla="*/ 5035671 h 5277548"/>
                <a:gd name="connsiteX151" fmla="*/ 1097853 w 3393267"/>
                <a:gd name="connsiteY151" fmla="*/ 3021521 h 5277548"/>
                <a:gd name="connsiteX152" fmla="*/ 1097853 w 3393267"/>
                <a:gd name="connsiteY152" fmla="*/ 2917791 h 5277548"/>
                <a:gd name="connsiteX153" fmla="*/ 917953 w 3393267"/>
                <a:gd name="connsiteY153" fmla="*/ 2917791 h 5277548"/>
                <a:gd name="connsiteX154" fmla="*/ 917953 w 3393267"/>
                <a:gd name="connsiteY154" fmla="*/ 2856169 h 5277548"/>
                <a:gd name="connsiteX155" fmla="*/ 1097853 w 3393267"/>
                <a:gd name="connsiteY155" fmla="*/ 2856169 h 5277548"/>
                <a:gd name="connsiteX156" fmla="*/ 1097853 w 3393267"/>
                <a:gd name="connsiteY156" fmla="*/ 2752321 h 5277548"/>
                <a:gd name="connsiteX157" fmla="*/ 917953 w 3393267"/>
                <a:gd name="connsiteY157" fmla="*/ 2752321 h 5277548"/>
                <a:gd name="connsiteX158" fmla="*/ 917953 w 3393267"/>
                <a:gd name="connsiteY158" fmla="*/ 2690698 h 5277548"/>
                <a:gd name="connsiteX159" fmla="*/ 1097853 w 3393267"/>
                <a:gd name="connsiteY159" fmla="*/ 2690698 h 5277548"/>
                <a:gd name="connsiteX160" fmla="*/ 1097853 w 3393267"/>
                <a:gd name="connsiteY160" fmla="*/ 2586850 h 5277548"/>
                <a:gd name="connsiteX161" fmla="*/ 917953 w 3393267"/>
                <a:gd name="connsiteY161" fmla="*/ 2586850 h 5277548"/>
                <a:gd name="connsiteX162" fmla="*/ 917953 w 3393267"/>
                <a:gd name="connsiteY162" fmla="*/ 2525228 h 5277548"/>
                <a:gd name="connsiteX163" fmla="*/ 1097853 w 3393267"/>
                <a:gd name="connsiteY163" fmla="*/ 2525228 h 5277548"/>
                <a:gd name="connsiteX164" fmla="*/ 1097853 w 3393267"/>
                <a:gd name="connsiteY164" fmla="*/ 2421380 h 5277548"/>
                <a:gd name="connsiteX165" fmla="*/ 917953 w 3393267"/>
                <a:gd name="connsiteY165" fmla="*/ 2421380 h 5277548"/>
                <a:gd name="connsiteX166" fmla="*/ 917953 w 3393267"/>
                <a:gd name="connsiteY166" fmla="*/ 2359757 h 5277548"/>
                <a:gd name="connsiteX167" fmla="*/ 1097853 w 3393267"/>
                <a:gd name="connsiteY167" fmla="*/ 2359757 h 5277548"/>
                <a:gd name="connsiteX168" fmla="*/ 1097853 w 3393267"/>
                <a:gd name="connsiteY168" fmla="*/ 2256028 h 5277548"/>
                <a:gd name="connsiteX169" fmla="*/ 917953 w 3393267"/>
                <a:gd name="connsiteY169" fmla="*/ 2256028 h 5277548"/>
                <a:gd name="connsiteX170" fmla="*/ 917953 w 3393267"/>
                <a:gd name="connsiteY170" fmla="*/ 2139643 h 5277548"/>
                <a:gd name="connsiteX171" fmla="*/ 458089 w 3393267"/>
                <a:gd name="connsiteY171" fmla="*/ 2139643 h 5277548"/>
                <a:gd name="connsiteX172" fmla="*/ 458089 w 3393267"/>
                <a:gd name="connsiteY172" fmla="*/ 2256028 h 5277548"/>
                <a:gd name="connsiteX173" fmla="*/ 271920 w 3393267"/>
                <a:gd name="connsiteY173" fmla="*/ 2256028 h 5277548"/>
                <a:gd name="connsiteX174" fmla="*/ 271920 w 3393267"/>
                <a:gd name="connsiteY174" fmla="*/ 2359757 h 5277548"/>
                <a:gd name="connsiteX175" fmla="*/ 458089 w 3393267"/>
                <a:gd name="connsiteY175" fmla="*/ 2359757 h 5277548"/>
                <a:gd name="connsiteX176" fmla="*/ 458089 w 3393267"/>
                <a:gd name="connsiteY176" fmla="*/ 2421380 h 5277548"/>
                <a:gd name="connsiteX177" fmla="*/ 271920 w 3393267"/>
                <a:gd name="connsiteY177" fmla="*/ 2421380 h 5277548"/>
                <a:gd name="connsiteX178" fmla="*/ 271920 w 3393267"/>
                <a:gd name="connsiteY178" fmla="*/ 2525228 h 5277548"/>
                <a:gd name="connsiteX179" fmla="*/ 458089 w 3393267"/>
                <a:gd name="connsiteY179" fmla="*/ 2525228 h 5277548"/>
                <a:gd name="connsiteX180" fmla="*/ 458089 w 3393267"/>
                <a:gd name="connsiteY180" fmla="*/ 2586850 h 5277548"/>
                <a:gd name="connsiteX181" fmla="*/ 271920 w 3393267"/>
                <a:gd name="connsiteY181" fmla="*/ 2586850 h 5277548"/>
                <a:gd name="connsiteX182" fmla="*/ 271920 w 3393267"/>
                <a:gd name="connsiteY182" fmla="*/ 2690698 h 5277548"/>
                <a:gd name="connsiteX183" fmla="*/ 458089 w 3393267"/>
                <a:gd name="connsiteY183" fmla="*/ 2690698 h 5277548"/>
                <a:gd name="connsiteX184" fmla="*/ 458089 w 3393267"/>
                <a:gd name="connsiteY184" fmla="*/ 2752321 h 5277548"/>
                <a:gd name="connsiteX185" fmla="*/ 271920 w 3393267"/>
                <a:gd name="connsiteY185" fmla="*/ 2752321 h 5277548"/>
                <a:gd name="connsiteX186" fmla="*/ 271920 w 3393267"/>
                <a:gd name="connsiteY186" fmla="*/ 2856169 h 5277548"/>
                <a:gd name="connsiteX187" fmla="*/ 458089 w 3393267"/>
                <a:gd name="connsiteY187" fmla="*/ 2856169 h 5277548"/>
                <a:gd name="connsiteX188" fmla="*/ 458089 w 3393267"/>
                <a:gd name="connsiteY188" fmla="*/ 2917791 h 5277548"/>
                <a:gd name="connsiteX189" fmla="*/ 271920 w 3393267"/>
                <a:gd name="connsiteY189" fmla="*/ 2917791 h 5277548"/>
                <a:gd name="connsiteX190" fmla="*/ 271920 w 3393267"/>
                <a:gd name="connsiteY190" fmla="*/ 3021521 h 5277548"/>
                <a:gd name="connsiteX191" fmla="*/ 458089 w 3393267"/>
                <a:gd name="connsiteY191" fmla="*/ 3021521 h 5277548"/>
                <a:gd name="connsiteX192" fmla="*/ 458089 w 3393267"/>
                <a:gd name="connsiteY192" fmla="*/ 3137906 h 5277548"/>
                <a:gd name="connsiteX193" fmla="*/ 917953 w 3393267"/>
                <a:gd name="connsiteY193" fmla="*/ 3137906 h 5277548"/>
                <a:gd name="connsiteX194" fmla="*/ 917953 w 3393267"/>
                <a:gd name="connsiteY194" fmla="*/ 3021521 h 5277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3393267" h="5277548">
                  <a:moveTo>
                    <a:pt x="3393268" y="4441917"/>
                  </a:moveTo>
                  <a:lnTo>
                    <a:pt x="3393268" y="4935608"/>
                  </a:lnTo>
                  <a:cubicBezTo>
                    <a:pt x="3392688" y="5124308"/>
                    <a:pt x="3239790" y="5277099"/>
                    <a:pt x="3051090" y="5277549"/>
                  </a:cubicBezTo>
                  <a:lnTo>
                    <a:pt x="342532" y="5277549"/>
                  </a:lnTo>
                  <a:cubicBezTo>
                    <a:pt x="153879" y="5277028"/>
                    <a:pt x="1053" y="5124261"/>
                    <a:pt x="473" y="4935608"/>
                  </a:cubicBezTo>
                  <a:lnTo>
                    <a:pt x="473" y="4441917"/>
                  </a:lnTo>
                  <a:lnTo>
                    <a:pt x="294866" y="4441917"/>
                  </a:lnTo>
                  <a:lnTo>
                    <a:pt x="294866" y="4328962"/>
                  </a:lnTo>
                  <a:lnTo>
                    <a:pt x="794708" y="4328962"/>
                  </a:lnTo>
                  <a:lnTo>
                    <a:pt x="1240733" y="3882937"/>
                  </a:lnTo>
                  <a:cubicBezTo>
                    <a:pt x="1301291" y="3934742"/>
                    <a:pt x="1392376" y="3927646"/>
                    <a:pt x="1444182" y="3867088"/>
                  </a:cubicBezTo>
                  <a:cubicBezTo>
                    <a:pt x="1495988" y="3806530"/>
                    <a:pt x="1488891" y="3715444"/>
                    <a:pt x="1428333" y="3663638"/>
                  </a:cubicBezTo>
                  <a:cubicBezTo>
                    <a:pt x="1367775" y="3611833"/>
                    <a:pt x="1276689" y="3618929"/>
                    <a:pt x="1224883" y="3679488"/>
                  </a:cubicBezTo>
                  <a:cubicBezTo>
                    <a:pt x="1178684" y="3733481"/>
                    <a:pt x="1178684" y="3813082"/>
                    <a:pt x="1224883" y="3867088"/>
                  </a:cubicBezTo>
                  <a:lnTo>
                    <a:pt x="785127" y="4306489"/>
                  </a:lnTo>
                  <a:lnTo>
                    <a:pt x="294393" y="4306489"/>
                  </a:lnTo>
                  <a:lnTo>
                    <a:pt x="294393" y="4183954"/>
                  </a:lnTo>
                  <a:lnTo>
                    <a:pt x="0" y="4183954"/>
                  </a:lnTo>
                  <a:lnTo>
                    <a:pt x="0" y="3987139"/>
                  </a:lnTo>
                  <a:lnTo>
                    <a:pt x="294393" y="3987139"/>
                  </a:lnTo>
                  <a:lnTo>
                    <a:pt x="294393" y="3862948"/>
                  </a:lnTo>
                  <a:lnTo>
                    <a:pt x="794234" y="3862948"/>
                  </a:lnTo>
                  <a:lnTo>
                    <a:pt x="1240259" y="3417041"/>
                  </a:lnTo>
                  <a:cubicBezTo>
                    <a:pt x="1301149" y="3469568"/>
                    <a:pt x="1393086" y="3462779"/>
                    <a:pt x="1445613" y="3401901"/>
                  </a:cubicBezTo>
                  <a:cubicBezTo>
                    <a:pt x="1498140" y="3341012"/>
                    <a:pt x="1491351" y="3249063"/>
                    <a:pt x="1430462" y="3196548"/>
                  </a:cubicBezTo>
                  <a:cubicBezTo>
                    <a:pt x="1369572" y="3144021"/>
                    <a:pt x="1277635" y="3150798"/>
                    <a:pt x="1225120" y="3211687"/>
                  </a:cubicBezTo>
                  <a:cubicBezTo>
                    <a:pt x="1178246" y="3266024"/>
                    <a:pt x="1177951" y="3346394"/>
                    <a:pt x="1224410" y="3401074"/>
                  </a:cubicBezTo>
                  <a:lnTo>
                    <a:pt x="785127" y="3840475"/>
                  </a:lnTo>
                  <a:lnTo>
                    <a:pt x="294393" y="3840475"/>
                  </a:lnTo>
                  <a:lnTo>
                    <a:pt x="294393" y="3729176"/>
                  </a:lnTo>
                  <a:lnTo>
                    <a:pt x="0" y="3729176"/>
                  </a:lnTo>
                  <a:lnTo>
                    <a:pt x="0" y="1396859"/>
                  </a:lnTo>
                  <a:lnTo>
                    <a:pt x="294393" y="1396859"/>
                  </a:lnTo>
                  <a:lnTo>
                    <a:pt x="294393" y="1280474"/>
                  </a:lnTo>
                  <a:lnTo>
                    <a:pt x="785127" y="1280474"/>
                  </a:lnTo>
                  <a:lnTo>
                    <a:pt x="1224410" y="1719875"/>
                  </a:lnTo>
                  <a:cubicBezTo>
                    <a:pt x="1173397" y="1780078"/>
                    <a:pt x="1180860" y="1870242"/>
                    <a:pt x="1241064" y="1921255"/>
                  </a:cubicBezTo>
                  <a:cubicBezTo>
                    <a:pt x="1301279" y="1972256"/>
                    <a:pt x="1391430" y="1964805"/>
                    <a:pt x="1442443" y="1904589"/>
                  </a:cubicBezTo>
                  <a:cubicBezTo>
                    <a:pt x="1493445" y="1844386"/>
                    <a:pt x="1485993" y="1754223"/>
                    <a:pt x="1425790" y="1703222"/>
                  </a:cubicBezTo>
                  <a:cubicBezTo>
                    <a:pt x="1372186" y="1657803"/>
                    <a:pt x="1293520" y="1658099"/>
                    <a:pt x="1240259" y="1703908"/>
                  </a:cubicBezTo>
                  <a:lnTo>
                    <a:pt x="794234" y="1258001"/>
                  </a:lnTo>
                  <a:lnTo>
                    <a:pt x="294393" y="1258001"/>
                  </a:lnTo>
                  <a:lnTo>
                    <a:pt x="294393" y="1138422"/>
                  </a:lnTo>
                  <a:lnTo>
                    <a:pt x="0" y="1138422"/>
                  </a:lnTo>
                  <a:lnTo>
                    <a:pt x="0" y="942200"/>
                  </a:lnTo>
                  <a:lnTo>
                    <a:pt x="294393" y="942200"/>
                  </a:lnTo>
                  <a:lnTo>
                    <a:pt x="294393" y="825815"/>
                  </a:lnTo>
                  <a:lnTo>
                    <a:pt x="785127" y="825815"/>
                  </a:lnTo>
                  <a:lnTo>
                    <a:pt x="1224410" y="1265216"/>
                  </a:lnTo>
                  <a:cubicBezTo>
                    <a:pt x="1173397" y="1325419"/>
                    <a:pt x="1180860" y="1415582"/>
                    <a:pt x="1241064" y="1466595"/>
                  </a:cubicBezTo>
                  <a:cubicBezTo>
                    <a:pt x="1301279" y="1517597"/>
                    <a:pt x="1391430" y="1510145"/>
                    <a:pt x="1442443" y="1449930"/>
                  </a:cubicBezTo>
                  <a:cubicBezTo>
                    <a:pt x="1493445" y="1389727"/>
                    <a:pt x="1485993" y="1299564"/>
                    <a:pt x="1425790" y="1248563"/>
                  </a:cubicBezTo>
                  <a:cubicBezTo>
                    <a:pt x="1372186" y="1203144"/>
                    <a:pt x="1293520" y="1203440"/>
                    <a:pt x="1240259" y="1249249"/>
                  </a:cubicBezTo>
                  <a:lnTo>
                    <a:pt x="794234" y="803342"/>
                  </a:lnTo>
                  <a:lnTo>
                    <a:pt x="294393" y="803342"/>
                  </a:lnTo>
                  <a:lnTo>
                    <a:pt x="294393" y="684118"/>
                  </a:lnTo>
                  <a:lnTo>
                    <a:pt x="0" y="684118"/>
                  </a:lnTo>
                  <a:lnTo>
                    <a:pt x="0" y="342059"/>
                  </a:lnTo>
                  <a:cubicBezTo>
                    <a:pt x="520" y="153361"/>
                    <a:pt x="153359" y="520"/>
                    <a:pt x="342059" y="0"/>
                  </a:cubicBezTo>
                  <a:lnTo>
                    <a:pt x="3050617" y="0"/>
                  </a:lnTo>
                  <a:cubicBezTo>
                    <a:pt x="3239364" y="455"/>
                    <a:pt x="3392274" y="153315"/>
                    <a:pt x="3392794" y="342059"/>
                  </a:cubicBezTo>
                  <a:lnTo>
                    <a:pt x="3392794" y="684118"/>
                  </a:lnTo>
                  <a:lnTo>
                    <a:pt x="3098283" y="684118"/>
                  </a:lnTo>
                  <a:lnTo>
                    <a:pt x="3098283" y="942200"/>
                  </a:lnTo>
                  <a:lnTo>
                    <a:pt x="3392794" y="942200"/>
                  </a:lnTo>
                  <a:lnTo>
                    <a:pt x="3392794" y="1138422"/>
                  </a:lnTo>
                  <a:lnTo>
                    <a:pt x="3098283" y="1138422"/>
                  </a:lnTo>
                  <a:lnTo>
                    <a:pt x="3098283" y="1396859"/>
                  </a:lnTo>
                  <a:lnTo>
                    <a:pt x="3392794" y="1396859"/>
                  </a:lnTo>
                  <a:lnTo>
                    <a:pt x="3392794" y="3729649"/>
                  </a:lnTo>
                  <a:lnTo>
                    <a:pt x="3098283" y="3729649"/>
                  </a:lnTo>
                  <a:lnTo>
                    <a:pt x="3098283" y="3987139"/>
                  </a:lnTo>
                  <a:lnTo>
                    <a:pt x="3392794" y="3987139"/>
                  </a:lnTo>
                  <a:lnTo>
                    <a:pt x="3392794" y="4183480"/>
                  </a:lnTo>
                  <a:lnTo>
                    <a:pt x="3098283" y="4183480"/>
                  </a:lnTo>
                  <a:lnTo>
                    <a:pt x="3098283" y="4441444"/>
                  </a:lnTo>
                  <a:close/>
                  <a:moveTo>
                    <a:pt x="3062090" y="2254609"/>
                  </a:moveTo>
                  <a:lnTo>
                    <a:pt x="3062090" y="1676940"/>
                  </a:lnTo>
                  <a:lnTo>
                    <a:pt x="1609640" y="1676940"/>
                  </a:lnTo>
                  <a:lnTo>
                    <a:pt x="1609640" y="2254609"/>
                  </a:lnTo>
                  <a:lnTo>
                    <a:pt x="2897211" y="2254609"/>
                  </a:lnTo>
                  <a:lnTo>
                    <a:pt x="2906082" y="2666333"/>
                  </a:lnTo>
                  <a:lnTo>
                    <a:pt x="2476379" y="3115078"/>
                  </a:lnTo>
                  <a:cubicBezTo>
                    <a:pt x="2414910" y="3064668"/>
                    <a:pt x="2324215" y="3073622"/>
                    <a:pt x="2273793" y="3135091"/>
                  </a:cubicBezTo>
                  <a:cubicBezTo>
                    <a:pt x="2223383" y="3196560"/>
                    <a:pt x="2232349" y="3287267"/>
                    <a:pt x="2293818" y="3337677"/>
                  </a:cubicBezTo>
                  <a:cubicBezTo>
                    <a:pt x="2319578" y="3358801"/>
                    <a:pt x="2351868" y="3370345"/>
                    <a:pt x="2385187" y="3370322"/>
                  </a:cubicBezTo>
                  <a:lnTo>
                    <a:pt x="2388262" y="3370322"/>
                  </a:lnTo>
                  <a:cubicBezTo>
                    <a:pt x="2467745" y="3368618"/>
                    <a:pt x="2530799" y="3302809"/>
                    <a:pt x="2529095" y="3223326"/>
                  </a:cubicBezTo>
                  <a:cubicBezTo>
                    <a:pt x="2528362" y="3189049"/>
                    <a:pt x="2515411" y="3156156"/>
                    <a:pt x="2492583" y="3130573"/>
                  </a:cubicBezTo>
                  <a:lnTo>
                    <a:pt x="2928791" y="2675204"/>
                  </a:lnTo>
                  <a:lnTo>
                    <a:pt x="2919684" y="2254609"/>
                  </a:lnTo>
                  <a:close/>
                  <a:moveTo>
                    <a:pt x="2771009" y="1061424"/>
                  </a:moveTo>
                  <a:lnTo>
                    <a:pt x="2771009" y="957576"/>
                  </a:lnTo>
                  <a:lnTo>
                    <a:pt x="2591108" y="957576"/>
                  </a:lnTo>
                  <a:lnTo>
                    <a:pt x="2591108" y="895953"/>
                  </a:lnTo>
                  <a:lnTo>
                    <a:pt x="2771009" y="895953"/>
                  </a:lnTo>
                  <a:lnTo>
                    <a:pt x="2771009" y="792224"/>
                  </a:lnTo>
                  <a:lnTo>
                    <a:pt x="2591108" y="792224"/>
                  </a:lnTo>
                  <a:lnTo>
                    <a:pt x="2591108" y="730483"/>
                  </a:lnTo>
                  <a:lnTo>
                    <a:pt x="2771009" y="730483"/>
                  </a:lnTo>
                  <a:lnTo>
                    <a:pt x="2771009" y="626753"/>
                  </a:lnTo>
                  <a:lnTo>
                    <a:pt x="2591108" y="626753"/>
                  </a:lnTo>
                  <a:lnTo>
                    <a:pt x="2591108" y="565012"/>
                  </a:lnTo>
                  <a:lnTo>
                    <a:pt x="2771009" y="565012"/>
                  </a:lnTo>
                  <a:lnTo>
                    <a:pt x="2771009" y="461283"/>
                  </a:lnTo>
                  <a:lnTo>
                    <a:pt x="2591108" y="461283"/>
                  </a:lnTo>
                  <a:lnTo>
                    <a:pt x="2591108" y="399542"/>
                  </a:lnTo>
                  <a:lnTo>
                    <a:pt x="2771009" y="399542"/>
                  </a:lnTo>
                  <a:lnTo>
                    <a:pt x="2771009" y="295812"/>
                  </a:lnTo>
                  <a:lnTo>
                    <a:pt x="2591108" y="295812"/>
                  </a:lnTo>
                  <a:lnTo>
                    <a:pt x="2591108" y="179427"/>
                  </a:lnTo>
                  <a:lnTo>
                    <a:pt x="2131245" y="179427"/>
                  </a:lnTo>
                  <a:lnTo>
                    <a:pt x="2131245" y="295812"/>
                  </a:lnTo>
                  <a:lnTo>
                    <a:pt x="1944958" y="295812"/>
                  </a:lnTo>
                  <a:lnTo>
                    <a:pt x="1944958" y="399542"/>
                  </a:lnTo>
                  <a:lnTo>
                    <a:pt x="2131127" y="399542"/>
                  </a:lnTo>
                  <a:lnTo>
                    <a:pt x="2131127" y="461283"/>
                  </a:lnTo>
                  <a:lnTo>
                    <a:pt x="1944958" y="461283"/>
                  </a:lnTo>
                  <a:lnTo>
                    <a:pt x="1944958" y="565012"/>
                  </a:lnTo>
                  <a:lnTo>
                    <a:pt x="2131127" y="565012"/>
                  </a:lnTo>
                  <a:lnTo>
                    <a:pt x="2131127" y="626753"/>
                  </a:lnTo>
                  <a:lnTo>
                    <a:pt x="1944958" y="626753"/>
                  </a:lnTo>
                  <a:lnTo>
                    <a:pt x="1944958" y="730483"/>
                  </a:lnTo>
                  <a:lnTo>
                    <a:pt x="2131127" y="730483"/>
                  </a:lnTo>
                  <a:lnTo>
                    <a:pt x="2131127" y="792224"/>
                  </a:lnTo>
                  <a:lnTo>
                    <a:pt x="1944958" y="792224"/>
                  </a:lnTo>
                  <a:lnTo>
                    <a:pt x="1944958" y="895953"/>
                  </a:lnTo>
                  <a:lnTo>
                    <a:pt x="2131127" y="895953"/>
                  </a:lnTo>
                  <a:lnTo>
                    <a:pt x="2131127" y="957576"/>
                  </a:lnTo>
                  <a:lnTo>
                    <a:pt x="1944958" y="957576"/>
                  </a:lnTo>
                  <a:lnTo>
                    <a:pt x="1944958" y="1061424"/>
                  </a:lnTo>
                  <a:lnTo>
                    <a:pt x="2131127" y="1061424"/>
                  </a:lnTo>
                  <a:lnTo>
                    <a:pt x="2131127" y="1177691"/>
                  </a:lnTo>
                  <a:lnTo>
                    <a:pt x="2590990" y="1177691"/>
                  </a:lnTo>
                  <a:lnTo>
                    <a:pt x="2590990" y="1061424"/>
                  </a:lnTo>
                  <a:close/>
                  <a:moveTo>
                    <a:pt x="2700042" y="3786777"/>
                  </a:moveTo>
                  <a:cubicBezTo>
                    <a:pt x="2700113" y="3658741"/>
                    <a:pt x="2596372" y="3554905"/>
                    <a:pt x="2468336" y="3554835"/>
                  </a:cubicBezTo>
                  <a:cubicBezTo>
                    <a:pt x="2340301" y="3554764"/>
                    <a:pt x="2236465" y="3658505"/>
                    <a:pt x="2236394" y="3786541"/>
                  </a:cubicBezTo>
                  <a:cubicBezTo>
                    <a:pt x="2236323" y="3914576"/>
                    <a:pt x="2340064" y="4018412"/>
                    <a:pt x="2468100" y="4018483"/>
                  </a:cubicBezTo>
                  <a:cubicBezTo>
                    <a:pt x="2468182" y="4018483"/>
                    <a:pt x="2468254" y="4018483"/>
                    <a:pt x="2468336" y="4018483"/>
                  </a:cubicBezTo>
                  <a:cubicBezTo>
                    <a:pt x="2596336" y="4018424"/>
                    <a:pt x="2700137" y="3914777"/>
                    <a:pt x="2700397" y="3786777"/>
                  </a:cubicBezTo>
                  <a:close/>
                  <a:moveTo>
                    <a:pt x="2700042" y="4328962"/>
                  </a:moveTo>
                  <a:cubicBezTo>
                    <a:pt x="2700042" y="4200926"/>
                    <a:pt x="2596254" y="4097137"/>
                    <a:pt x="2468218" y="4097137"/>
                  </a:cubicBezTo>
                  <a:cubicBezTo>
                    <a:pt x="2340183" y="4097137"/>
                    <a:pt x="2236394" y="4200926"/>
                    <a:pt x="2236394" y="4328962"/>
                  </a:cubicBezTo>
                  <a:cubicBezTo>
                    <a:pt x="2236394" y="4456997"/>
                    <a:pt x="2340183" y="4560786"/>
                    <a:pt x="2468218" y="4560786"/>
                  </a:cubicBezTo>
                  <a:cubicBezTo>
                    <a:pt x="2468254" y="4560786"/>
                    <a:pt x="2468301" y="4560786"/>
                    <a:pt x="2468336" y="4560786"/>
                  </a:cubicBezTo>
                  <a:cubicBezTo>
                    <a:pt x="2596407" y="4560786"/>
                    <a:pt x="2700267" y="4457033"/>
                    <a:pt x="2700397" y="4328962"/>
                  </a:cubicBezTo>
                  <a:close/>
                  <a:moveTo>
                    <a:pt x="1993333" y="5035671"/>
                  </a:moveTo>
                  <a:lnTo>
                    <a:pt x="1993333" y="4587990"/>
                  </a:lnTo>
                  <a:lnTo>
                    <a:pt x="868631" y="4587990"/>
                  </a:lnTo>
                  <a:lnTo>
                    <a:pt x="868631" y="5035671"/>
                  </a:lnTo>
                  <a:close/>
                  <a:moveTo>
                    <a:pt x="1097853" y="3021521"/>
                  </a:moveTo>
                  <a:lnTo>
                    <a:pt x="1097853" y="2917791"/>
                  </a:lnTo>
                  <a:lnTo>
                    <a:pt x="917953" y="2917791"/>
                  </a:lnTo>
                  <a:lnTo>
                    <a:pt x="917953" y="2856169"/>
                  </a:lnTo>
                  <a:lnTo>
                    <a:pt x="1097853" y="2856169"/>
                  </a:lnTo>
                  <a:lnTo>
                    <a:pt x="1097853" y="2752321"/>
                  </a:lnTo>
                  <a:lnTo>
                    <a:pt x="917953" y="2752321"/>
                  </a:lnTo>
                  <a:lnTo>
                    <a:pt x="917953" y="2690698"/>
                  </a:lnTo>
                  <a:lnTo>
                    <a:pt x="1097853" y="2690698"/>
                  </a:lnTo>
                  <a:lnTo>
                    <a:pt x="1097853" y="2586850"/>
                  </a:lnTo>
                  <a:lnTo>
                    <a:pt x="917953" y="2586850"/>
                  </a:lnTo>
                  <a:lnTo>
                    <a:pt x="917953" y="2525228"/>
                  </a:lnTo>
                  <a:lnTo>
                    <a:pt x="1097853" y="2525228"/>
                  </a:lnTo>
                  <a:lnTo>
                    <a:pt x="1097853" y="2421380"/>
                  </a:lnTo>
                  <a:lnTo>
                    <a:pt x="917953" y="2421380"/>
                  </a:lnTo>
                  <a:lnTo>
                    <a:pt x="917953" y="2359757"/>
                  </a:lnTo>
                  <a:lnTo>
                    <a:pt x="1097853" y="2359757"/>
                  </a:lnTo>
                  <a:lnTo>
                    <a:pt x="1097853" y="2256028"/>
                  </a:lnTo>
                  <a:lnTo>
                    <a:pt x="917953" y="2256028"/>
                  </a:lnTo>
                  <a:lnTo>
                    <a:pt x="917953" y="2139643"/>
                  </a:lnTo>
                  <a:lnTo>
                    <a:pt x="458089" y="2139643"/>
                  </a:lnTo>
                  <a:lnTo>
                    <a:pt x="458089" y="2256028"/>
                  </a:lnTo>
                  <a:lnTo>
                    <a:pt x="271920" y="2256028"/>
                  </a:lnTo>
                  <a:lnTo>
                    <a:pt x="271920" y="2359757"/>
                  </a:lnTo>
                  <a:lnTo>
                    <a:pt x="458089" y="2359757"/>
                  </a:lnTo>
                  <a:lnTo>
                    <a:pt x="458089" y="2421380"/>
                  </a:lnTo>
                  <a:lnTo>
                    <a:pt x="271920" y="2421380"/>
                  </a:lnTo>
                  <a:lnTo>
                    <a:pt x="271920" y="2525228"/>
                  </a:lnTo>
                  <a:lnTo>
                    <a:pt x="458089" y="2525228"/>
                  </a:lnTo>
                  <a:lnTo>
                    <a:pt x="458089" y="2586850"/>
                  </a:lnTo>
                  <a:lnTo>
                    <a:pt x="271920" y="2586850"/>
                  </a:lnTo>
                  <a:lnTo>
                    <a:pt x="271920" y="2690698"/>
                  </a:lnTo>
                  <a:lnTo>
                    <a:pt x="458089" y="2690698"/>
                  </a:lnTo>
                  <a:lnTo>
                    <a:pt x="458089" y="2752321"/>
                  </a:lnTo>
                  <a:lnTo>
                    <a:pt x="271920" y="2752321"/>
                  </a:lnTo>
                  <a:lnTo>
                    <a:pt x="271920" y="2856169"/>
                  </a:lnTo>
                  <a:lnTo>
                    <a:pt x="458089" y="2856169"/>
                  </a:lnTo>
                  <a:lnTo>
                    <a:pt x="458089" y="2917791"/>
                  </a:lnTo>
                  <a:lnTo>
                    <a:pt x="271920" y="2917791"/>
                  </a:lnTo>
                  <a:lnTo>
                    <a:pt x="271920" y="3021521"/>
                  </a:lnTo>
                  <a:lnTo>
                    <a:pt x="458089" y="3021521"/>
                  </a:lnTo>
                  <a:lnTo>
                    <a:pt x="458089" y="3137906"/>
                  </a:lnTo>
                  <a:lnTo>
                    <a:pt x="917953" y="3137906"/>
                  </a:lnTo>
                  <a:lnTo>
                    <a:pt x="917953" y="3021521"/>
                  </a:lnTo>
                  <a:close/>
                </a:path>
              </a:pathLst>
            </a:custGeom>
            <a:solidFill>
              <a:srgbClr val="59A30E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13" name="Freeform: Shape 3112">
              <a:extLst>
                <a:ext uri="{FF2B5EF4-FFF2-40B4-BE49-F238E27FC236}">
                  <a16:creationId xmlns:a16="http://schemas.microsoft.com/office/drawing/2014/main" id="{174979B7-A7BF-4416-8B8B-180ABAADFA92}"/>
                </a:ext>
              </a:extLst>
            </p:cNvPr>
            <p:cNvSpPr/>
            <p:nvPr/>
          </p:nvSpPr>
          <p:spPr>
            <a:xfrm rot="16200000">
              <a:off x="1714489" y="-110732"/>
              <a:ext cx="5079023" cy="8036481"/>
            </a:xfrm>
            <a:custGeom>
              <a:avLst/>
              <a:gdLst>
                <a:gd name="connsiteX0" fmla="*/ 3236194 w 3236194"/>
                <a:gd name="connsiteY0" fmla="*/ 527045 h 5120593"/>
                <a:gd name="connsiteX1" fmla="*/ 3236194 w 3236194"/>
                <a:gd name="connsiteY1" fmla="*/ 263641 h 5120593"/>
                <a:gd name="connsiteX2" fmla="*/ 2972554 w 3236194"/>
                <a:gd name="connsiteY2" fmla="*/ 0 h 5120593"/>
                <a:gd name="connsiteX3" fmla="*/ 263996 w 3236194"/>
                <a:gd name="connsiteY3" fmla="*/ 0 h 5120593"/>
                <a:gd name="connsiteX4" fmla="*/ 237 w 3236194"/>
                <a:gd name="connsiteY4" fmla="*/ 263641 h 5120593"/>
                <a:gd name="connsiteX5" fmla="*/ 237 w 3236194"/>
                <a:gd name="connsiteY5" fmla="*/ 527045 h 5120593"/>
                <a:gd name="connsiteX6" fmla="*/ 294748 w 3236194"/>
                <a:gd name="connsiteY6" fmla="*/ 527045 h 5120593"/>
                <a:gd name="connsiteX7" fmla="*/ 294748 w 3236194"/>
                <a:gd name="connsiteY7" fmla="*/ 646269 h 5120593"/>
                <a:gd name="connsiteX8" fmla="*/ 748698 w 3236194"/>
                <a:gd name="connsiteY8" fmla="*/ 646269 h 5120593"/>
                <a:gd name="connsiteX9" fmla="*/ 899265 w 3236194"/>
                <a:gd name="connsiteY9" fmla="*/ 797073 h 5120593"/>
                <a:gd name="connsiteX10" fmla="*/ 1175088 w 3236194"/>
                <a:gd name="connsiteY10" fmla="*/ 1072897 h 5120593"/>
                <a:gd name="connsiteX11" fmla="*/ 1462550 w 3236194"/>
                <a:gd name="connsiteY11" fmla="*/ 1199974 h 5120593"/>
                <a:gd name="connsiteX12" fmla="*/ 1335485 w 3236194"/>
                <a:gd name="connsiteY12" fmla="*/ 1487436 h 5120593"/>
                <a:gd name="connsiteX13" fmla="*/ 1048011 w 3236194"/>
                <a:gd name="connsiteY13" fmla="*/ 1360359 h 5120593"/>
                <a:gd name="connsiteX14" fmla="*/ 1047940 w 3236194"/>
                <a:gd name="connsiteY14" fmla="*/ 1200163 h 5120593"/>
                <a:gd name="connsiteX15" fmla="*/ 806417 w 3236194"/>
                <a:gd name="connsiteY15" fmla="*/ 958522 h 5120593"/>
                <a:gd name="connsiteX16" fmla="*/ 674064 w 3236194"/>
                <a:gd name="connsiteY16" fmla="*/ 826169 h 5120593"/>
                <a:gd name="connsiteX17" fmla="*/ 294511 w 3236194"/>
                <a:gd name="connsiteY17" fmla="*/ 826169 h 5120593"/>
                <a:gd name="connsiteX18" fmla="*/ 294511 w 3236194"/>
                <a:gd name="connsiteY18" fmla="*/ 942436 h 5120593"/>
                <a:gd name="connsiteX19" fmla="*/ 0 w 3236194"/>
                <a:gd name="connsiteY19" fmla="*/ 942436 h 5120593"/>
                <a:gd name="connsiteX20" fmla="*/ 0 w 3236194"/>
                <a:gd name="connsiteY20" fmla="*/ 981941 h 5120593"/>
                <a:gd name="connsiteX21" fmla="*/ 294511 w 3236194"/>
                <a:gd name="connsiteY21" fmla="*/ 981941 h 5120593"/>
                <a:gd name="connsiteX22" fmla="*/ 294511 w 3236194"/>
                <a:gd name="connsiteY22" fmla="*/ 1100810 h 5120593"/>
                <a:gd name="connsiteX23" fmla="*/ 748461 w 3236194"/>
                <a:gd name="connsiteY23" fmla="*/ 1100810 h 5120593"/>
                <a:gd name="connsiteX24" fmla="*/ 1174852 w 3236194"/>
                <a:gd name="connsiteY24" fmla="*/ 1527201 h 5120593"/>
                <a:gd name="connsiteX25" fmla="*/ 1255399 w 3236194"/>
                <a:gd name="connsiteY25" fmla="*/ 1512180 h 5120593"/>
                <a:gd name="connsiteX26" fmla="*/ 1452568 w 3236194"/>
                <a:gd name="connsiteY26" fmla="*/ 1632113 h 5120593"/>
                <a:gd name="connsiteX27" fmla="*/ 1452568 w 3236194"/>
                <a:gd name="connsiteY27" fmla="*/ 1520104 h 5120593"/>
                <a:gd name="connsiteX28" fmla="*/ 3062327 w 3236194"/>
                <a:gd name="connsiteY28" fmla="*/ 1520104 h 5120593"/>
                <a:gd name="connsiteX29" fmla="*/ 3062327 w 3236194"/>
                <a:gd name="connsiteY29" fmla="*/ 2254845 h 5120593"/>
                <a:gd name="connsiteX30" fmla="*/ 2921458 w 3236194"/>
                <a:gd name="connsiteY30" fmla="*/ 2254845 h 5120593"/>
                <a:gd name="connsiteX31" fmla="*/ 2929619 w 3236194"/>
                <a:gd name="connsiteY31" fmla="*/ 2627420 h 5120593"/>
                <a:gd name="connsiteX32" fmla="*/ 2512572 w 3236194"/>
                <a:gd name="connsiteY32" fmla="*/ 3063036 h 5120593"/>
                <a:gd name="connsiteX33" fmla="*/ 2529131 w 3236194"/>
                <a:gd name="connsiteY33" fmla="*/ 3142992 h 5120593"/>
                <a:gd name="connsiteX34" fmla="*/ 2311737 w 3236194"/>
                <a:gd name="connsiteY34" fmla="*/ 3370440 h 5120593"/>
                <a:gd name="connsiteX35" fmla="*/ 2306769 w 3236194"/>
                <a:gd name="connsiteY35" fmla="*/ 3370440 h 5120593"/>
                <a:gd name="connsiteX36" fmla="*/ 2084289 w 3236194"/>
                <a:gd name="connsiteY36" fmla="*/ 3152809 h 5120593"/>
                <a:gd name="connsiteX37" fmla="*/ 2302274 w 3236194"/>
                <a:gd name="connsiteY37" fmla="*/ 2925598 h 5120593"/>
                <a:gd name="connsiteX38" fmla="*/ 2306769 w 3236194"/>
                <a:gd name="connsiteY38" fmla="*/ 2925598 h 5120593"/>
                <a:gd name="connsiteX39" fmla="*/ 2382821 w 3236194"/>
                <a:gd name="connsiteY39" fmla="*/ 2938845 h 5120593"/>
                <a:gd name="connsiteX40" fmla="*/ 2748536 w 3236194"/>
                <a:gd name="connsiteY40" fmla="*/ 2557163 h 5120593"/>
                <a:gd name="connsiteX41" fmla="*/ 2741794 w 3236194"/>
                <a:gd name="connsiteY41" fmla="*/ 2254845 h 5120593"/>
                <a:gd name="connsiteX42" fmla="*/ 1452568 w 3236194"/>
                <a:gd name="connsiteY42" fmla="*/ 2254845 h 5120593"/>
                <a:gd name="connsiteX43" fmla="*/ 1452568 w 3236194"/>
                <a:gd name="connsiteY43" fmla="*/ 1836852 h 5120593"/>
                <a:gd name="connsiteX44" fmla="*/ 1152710 w 3236194"/>
                <a:gd name="connsiteY44" fmla="*/ 1931580 h 5120593"/>
                <a:gd name="connsiteX45" fmla="*/ 1047822 w 3236194"/>
                <a:gd name="connsiteY45" fmla="*/ 1654231 h 5120593"/>
                <a:gd name="connsiteX46" fmla="*/ 673946 w 3236194"/>
                <a:gd name="connsiteY46" fmla="*/ 1280237 h 5120593"/>
                <a:gd name="connsiteX47" fmla="*/ 294511 w 3236194"/>
                <a:gd name="connsiteY47" fmla="*/ 1280237 h 5120593"/>
                <a:gd name="connsiteX48" fmla="*/ 294511 w 3236194"/>
                <a:gd name="connsiteY48" fmla="*/ 1396622 h 5120593"/>
                <a:gd name="connsiteX49" fmla="*/ 0 w 3236194"/>
                <a:gd name="connsiteY49" fmla="*/ 1396622 h 5120593"/>
                <a:gd name="connsiteX50" fmla="*/ 0 w 3236194"/>
                <a:gd name="connsiteY50" fmla="*/ 3572931 h 5120593"/>
                <a:gd name="connsiteX51" fmla="*/ 294511 w 3236194"/>
                <a:gd name="connsiteY51" fmla="*/ 3572931 h 5120593"/>
                <a:gd name="connsiteX52" fmla="*/ 294511 w 3236194"/>
                <a:gd name="connsiteY52" fmla="*/ 3683994 h 5120593"/>
                <a:gd name="connsiteX53" fmla="*/ 674064 w 3236194"/>
                <a:gd name="connsiteY53" fmla="*/ 3683994 h 5120593"/>
                <a:gd name="connsiteX54" fmla="*/ 1047940 w 3236194"/>
                <a:gd name="connsiteY54" fmla="*/ 3310000 h 5120593"/>
                <a:gd name="connsiteX55" fmla="*/ 1174816 w 3236194"/>
                <a:gd name="connsiteY55" fmla="*/ 3022266 h 5120593"/>
                <a:gd name="connsiteX56" fmla="*/ 1462550 w 3236194"/>
                <a:gd name="connsiteY56" fmla="*/ 3149142 h 5120593"/>
                <a:gd name="connsiteX57" fmla="*/ 1335674 w 3236194"/>
                <a:gd name="connsiteY57" fmla="*/ 3436876 h 5120593"/>
                <a:gd name="connsiteX58" fmla="*/ 1255399 w 3236194"/>
                <a:gd name="connsiteY58" fmla="*/ 3451933 h 5120593"/>
                <a:gd name="connsiteX59" fmla="*/ 1189518 w 3236194"/>
                <a:gd name="connsiteY59" fmla="*/ 3441643 h 5120593"/>
                <a:gd name="connsiteX60" fmla="*/ 1174852 w 3236194"/>
                <a:gd name="connsiteY60" fmla="*/ 3436675 h 5120593"/>
                <a:gd name="connsiteX61" fmla="*/ 748461 w 3236194"/>
                <a:gd name="connsiteY61" fmla="*/ 3863184 h 5120593"/>
                <a:gd name="connsiteX62" fmla="*/ 294511 w 3236194"/>
                <a:gd name="connsiteY62" fmla="*/ 3863184 h 5120593"/>
                <a:gd name="connsiteX63" fmla="*/ 294511 w 3236194"/>
                <a:gd name="connsiteY63" fmla="*/ 3987494 h 5120593"/>
                <a:gd name="connsiteX64" fmla="*/ 0 w 3236194"/>
                <a:gd name="connsiteY64" fmla="*/ 3987494 h 5120593"/>
                <a:gd name="connsiteX65" fmla="*/ 0 w 3236194"/>
                <a:gd name="connsiteY65" fmla="*/ 4026999 h 5120593"/>
                <a:gd name="connsiteX66" fmla="*/ 294511 w 3236194"/>
                <a:gd name="connsiteY66" fmla="*/ 4026999 h 5120593"/>
                <a:gd name="connsiteX67" fmla="*/ 294511 w 3236194"/>
                <a:gd name="connsiteY67" fmla="*/ 4149653 h 5120593"/>
                <a:gd name="connsiteX68" fmla="*/ 674064 w 3236194"/>
                <a:gd name="connsiteY68" fmla="*/ 4149653 h 5120593"/>
                <a:gd name="connsiteX69" fmla="*/ 929071 w 3236194"/>
                <a:gd name="connsiteY69" fmla="*/ 3894646 h 5120593"/>
                <a:gd name="connsiteX70" fmla="*/ 1047349 w 3236194"/>
                <a:gd name="connsiteY70" fmla="*/ 3775659 h 5120593"/>
                <a:gd name="connsiteX71" fmla="*/ 1033155 w 3236194"/>
                <a:gd name="connsiteY71" fmla="*/ 3712499 h 5120593"/>
                <a:gd name="connsiteX72" fmla="*/ 1032327 w 3236194"/>
                <a:gd name="connsiteY72" fmla="*/ 3695112 h 5120593"/>
                <a:gd name="connsiteX73" fmla="*/ 1159003 w 3236194"/>
                <a:gd name="connsiteY73" fmla="*/ 3494750 h 5120593"/>
                <a:gd name="connsiteX74" fmla="*/ 1255399 w 3236194"/>
                <a:gd name="connsiteY74" fmla="*/ 3472632 h 5120593"/>
                <a:gd name="connsiteX75" fmla="*/ 1477252 w 3236194"/>
                <a:gd name="connsiteY75" fmla="*/ 3695502 h 5120593"/>
                <a:gd name="connsiteX76" fmla="*/ 1254370 w 3236194"/>
                <a:gd name="connsiteY76" fmla="*/ 3917356 h 5120593"/>
                <a:gd name="connsiteX77" fmla="*/ 1174852 w 3236194"/>
                <a:gd name="connsiteY77" fmla="*/ 3902453 h 5120593"/>
                <a:gd name="connsiteX78" fmla="*/ 748461 w 3236194"/>
                <a:gd name="connsiteY78" fmla="*/ 4328962 h 5120593"/>
                <a:gd name="connsiteX79" fmla="*/ 294511 w 3236194"/>
                <a:gd name="connsiteY79" fmla="*/ 4328962 h 5120593"/>
                <a:gd name="connsiteX80" fmla="*/ 294511 w 3236194"/>
                <a:gd name="connsiteY80" fmla="*/ 4441917 h 5120593"/>
                <a:gd name="connsiteX81" fmla="*/ 0 w 3236194"/>
                <a:gd name="connsiteY81" fmla="*/ 4441917 h 5120593"/>
                <a:gd name="connsiteX82" fmla="*/ 0 w 3236194"/>
                <a:gd name="connsiteY82" fmla="*/ 4856953 h 5120593"/>
                <a:gd name="connsiteX83" fmla="*/ 225319 w 3236194"/>
                <a:gd name="connsiteY83" fmla="*/ 5117755 h 5120593"/>
                <a:gd name="connsiteX84" fmla="*/ 263759 w 3236194"/>
                <a:gd name="connsiteY84" fmla="*/ 5120594 h 5120593"/>
                <a:gd name="connsiteX85" fmla="*/ 2972317 w 3236194"/>
                <a:gd name="connsiteY85" fmla="*/ 5120594 h 5120593"/>
                <a:gd name="connsiteX86" fmla="*/ 3235958 w 3236194"/>
                <a:gd name="connsiteY86" fmla="*/ 4856953 h 5120593"/>
                <a:gd name="connsiteX87" fmla="*/ 3235958 w 3236194"/>
                <a:gd name="connsiteY87" fmla="*/ 4442035 h 5120593"/>
                <a:gd name="connsiteX88" fmla="*/ 2941802 w 3236194"/>
                <a:gd name="connsiteY88" fmla="*/ 4442035 h 5120593"/>
                <a:gd name="connsiteX89" fmla="*/ 2941802 w 3236194"/>
                <a:gd name="connsiteY89" fmla="*/ 4026999 h 5120593"/>
                <a:gd name="connsiteX90" fmla="*/ 3236194 w 3236194"/>
                <a:gd name="connsiteY90" fmla="*/ 4026999 h 5120593"/>
                <a:gd name="connsiteX91" fmla="*/ 3236194 w 3236194"/>
                <a:gd name="connsiteY91" fmla="*/ 3987849 h 5120593"/>
                <a:gd name="connsiteX92" fmla="*/ 2941802 w 3236194"/>
                <a:gd name="connsiteY92" fmla="*/ 3987849 h 5120593"/>
                <a:gd name="connsiteX93" fmla="*/ 2941802 w 3236194"/>
                <a:gd name="connsiteY93" fmla="*/ 3572813 h 5120593"/>
                <a:gd name="connsiteX94" fmla="*/ 3236194 w 3236194"/>
                <a:gd name="connsiteY94" fmla="*/ 3572813 h 5120593"/>
                <a:gd name="connsiteX95" fmla="*/ 3236194 w 3236194"/>
                <a:gd name="connsiteY95" fmla="*/ 1396504 h 5120593"/>
                <a:gd name="connsiteX96" fmla="*/ 2941802 w 3236194"/>
                <a:gd name="connsiteY96" fmla="*/ 1396504 h 5120593"/>
                <a:gd name="connsiteX97" fmla="*/ 2941802 w 3236194"/>
                <a:gd name="connsiteY97" fmla="*/ 981586 h 5120593"/>
                <a:gd name="connsiteX98" fmla="*/ 3236194 w 3236194"/>
                <a:gd name="connsiteY98" fmla="*/ 981586 h 5120593"/>
                <a:gd name="connsiteX99" fmla="*/ 3236194 w 3236194"/>
                <a:gd name="connsiteY99" fmla="*/ 942081 h 5120593"/>
                <a:gd name="connsiteX100" fmla="*/ 2941802 w 3236194"/>
                <a:gd name="connsiteY100" fmla="*/ 942081 h 5120593"/>
                <a:gd name="connsiteX101" fmla="*/ 2941802 w 3236194"/>
                <a:gd name="connsiteY101" fmla="*/ 527045 h 5120593"/>
                <a:gd name="connsiteX102" fmla="*/ 1097735 w 3236194"/>
                <a:gd name="connsiteY102" fmla="*/ 3021639 h 5120593"/>
                <a:gd name="connsiteX103" fmla="*/ 917953 w 3236194"/>
                <a:gd name="connsiteY103" fmla="*/ 3021639 h 5120593"/>
                <a:gd name="connsiteX104" fmla="*/ 917953 w 3236194"/>
                <a:gd name="connsiteY104" fmla="*/ 3138024 h 5120593"/>
                <a:gd name="connsiteX105" fmla="*/ 301135 w 3236194"/>
                <a:gd name="connsiteY105" fmla="*/ 3138024 h 5120593"/>
                <a:gd name="connsiteX106" fmla="*/ 301135 w 3236194"/>
                <a:gd name="connsiteY106" fmla="*/ 3021639 h 5120593"/>
                <a:gd name="connsiteX107" fmla="*/ 115084 w 3236194"/>
                <a:gd name="connsiteY107" fmla="*/ 3021639 h 5120593"/>
                <a:gd name="connsiteX108" fmla="*/ 115084 w 3236194"/>
                <a:gd name="connsiteY108" fmla="*/ 2099073 h 5120593"/>
                <a:gd name="connsiteX109" fmla="*/ 301135 w 3236194"/>
                <a:gd name="connsiteY109" fmla="*/ 2099073 h 5120593"/>
                <a:gd name="connsiteX110" fmla="*/ 301135 w 3236194"/>
                <a:gd name="connsiteY110" fmla="*/ 1982688 h 5120593"/>
                <a:gd name="connsiteX111" fmla="*/ 918189 w 3236194"/>
                <a:gd name="connsiteY111" fmla="*/ 1982688 h 5120593"/>
                <a:gd name="connsiteX112" fmla="*/ 918189 w 3236194"/>
                <a:gd name="connsiteY112" fmla="*/ 2099073 h 5120593"/>
                <a:gd name="connsiteX113" fmla="*/ 1097735 w 3236194"/>
                <a:gd name="connsiteY113" fmla="*/ 2099073 h 5120593"/>
                <a:gd name="connsiteX114" fmla="*/ 1993570 w 3236194"/>
                <a:gd name="connsiteY114" fmla="*/ 5035789 h 5120593"/>
                <a:gd name="connsiteX115" fmla="*/ 711440 w 3236194"/>
                <a:gd name="connsiteY115" fmla="*/ 5035789 h 5120593"/>
                <a:gd name="connsiteX116" fmla="*/ 711440 w 3236194"/>
                <a:gd name="connsiteY116" fmla="*/ 4430917 h 5120593"/>
                <a:gd name="connsiteX117" fmla="*/ 1993806 w 3236194"/>
                <a:gd name="connsiteY117" fmla="*/ 4430917 h 5120593"/>
                <a:gd name="connsiteX118" fmla="*/ 2604356 w 3236194"/>
                <a:gd name="connsiteY118" fmla="*/ 4474443 h 5120593"/>
                <a:gd name="connsiteX119" fmla="*/ 2389918 w 3236194"/>
                <a:gd name="connsiteY119" fmla="*/ 4561023 h 5120593"/>
                <a:gd name="connsiteX120" fmla="*/ 2080409 w 3236194"/>
                <a:gd name="connsiteY120" fmla="*/ 4249586 h 5120593"/>
                <a:gd name="connsiteX121" fmla="*/ 2239114 w 3236194"/>
                <a:gd name="connsiteY121" fmla="*/ 3979688 h 5120593"/>
                <a:gd name="connsiteX122" fmla="*/ 2118790 w 3236194"/>
                <a:gd name="connsiteY122" fmla="*/ 3557756 h 5120593"/>
                <a:gd name="connsiteX123" fmla="*/ 2540722 w 3236194"/>
                <a:gd name="connsiteY123" fmla="*/ 3437444 h 5120593"/>
                <a:gd name="connsiteX124" fmla="*/ 2661046 w 3236194"/>
                <a:gd name="connsiteY124" fmla="*/ 3859364 h 5120593"/>
                <a:gd name="connsiteX125" fmla="*/ 2540722 w 3236194"/>
                <a:gd name="connsiteY125" fmla="*/ 3979688 h 5120593"/>
                <a:gd name="connsiteX126" fmla="*/ 2682655 w 3236194"/>
                <a:gd name="connsiteY126" fmla="*/ 4352144 h 5120593"/>
                <a:gd name="connsiteX127" fmla="*/ 2604592 w 3236194"/>
                <a:gd name="connsiteY127" fmla="*/ 4474443 h 5120593"/>
                <a:gd name="connsiteX128" fmla="*/ 2770772 w 3236194"/>
                <a:gd name="connsiteY128" fmla="*/ 1061542 h 5120593"/>
                <a:gd name="connsiteX129" fmla="*/ 2590990 w 3236194"/>
                <a:gd name="connsiteY129" fmla="*/ 1061542 h 5120593"/>
                <a:gd name="connsiteX130" fmla="*/ 2590990 w 3236194"/>
                <a:gd name="connsiteY130" fmla="*/ 1177927 h 5120593"/>
                <a:gd name="connsiteX131" fmla="*/ 1974290 w 3236194"/>
                <a:gd name="connsiteY131" fmla="*/ 1177927 h 5120593"/>
                <a:gd name="connsiteX132" fmla="*/ 1974290 w 3236194"/>
                <a:gd name="connsiteY132" fmla="*/ 1061542 h 5120593"/>
                <a:gd name="connsiteX133" fmla="*/ 1788240 w 3236194"/>
                <a:gd name="connsiteY133" fmla="*/ 1061542 h 5120593"/>
                <a:gd name="connsiteX134" fmla="*/ 1788240 w 3236194"/>
                <a:gd name="connsiteY134" fmla="*/ 138976 h 5120593"/>
                <a:gd name="connsiteX135" fmla="*/ 1974290 w 3236194"/>
                <a:gd name="connsiteY135" fmla="*/ 138976 h 5120593"/>
                <a:gd name="connsiteX136" fmla="*/ 1974290 w 3236194"/>
                <a:gd name="connsiteY136" fmla="*/ 22591 h 5120593"/>
                <a:gd name="connsiteX137" fmla="*/ 2591227 w 3236194"/>
                <a:gd name="connsiteY137" fmla="*/ 22591 h 5120593"/>
                <a:gd name="connsiteX138" fmla="*/ 2591227 w 3236194"/>
                <a:gd name="connsiteY138" fmla="*/ 138976 h 5120593"/>
                <a:gd name="connsiteX139" fmla="*/ 2771009 w 3236194"/>
                <a:gd name="connsiteY139" fmla="*/ 138976 h 5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3236194" h="5120593">
                  <a:moveTo>
                    <a:pt x="3236194" y="527045"/>
                  </a:moveTo>
                  <a:lnTo>
                    <a:pt x="3236194" y="263641"/>
                  </a:lnTo>
                  <a:cubicBezTo>
                    <a:pt x="3235993" y="118117"/>
                    <a:pt x="3118082" y="195"/>
                    <a:pt x="2972554" y="0"/>
                  </a:cubicBezTo>
                  <a:lnTo>
                    <a:pt x="263996" y="0"/>
                  </a:lnTo>
                  <a:cubicBezTo>
                    <a:pt x="118431" y="130"/>
                    <a:pt x="438" y="118071"/>
                    <a:pt x="237" y="263641"/>
                  </a:cubicBezTo>
                  <a:lnTo>
                    <a:pt x="237" y="527045"/>
                  </a:lnTo>
                  <a:lnTo>
                    <a:pt x="294748" y="527045"/>
                  </a:lnTo>
                  <a:lnTo>
                    <a:pt x="294748" y="646269"/>
                  </a:lnTo>
                  <a:lnTo>
                    <a:pt x="748698" y="646269"/>
                  </a:lnTo>
                  <a:lnTo>
                    <a:pt x="899265" y="797073"/>
                  </a:lnTo>
                  <a:lnTo>
                    <a:pt x="1175088" y="1072897"/>
                  </a:lnTo>
                  <a:cubicBezTo>
                    <a:pt x="1289558" y="1028602"/>
                    <a:pt x="1418267" y="1085493"/>
                    <a:pt x="1462550" y="1199974"/>
                  </a:cubicBezTo>
                  <a:cubicBezTo>
                    <a:pt x="1506845" y="1314443"/>
                    <a:pt x="1449954" y="1443141"/>
                    <a:pt x="1335485" y="1487436"/>
                  </a:cubicBezTo>
                  <a:cubicBezTo>
                    <a:pt x="1221004" y="1531731"/>
                    <a:pt x="1092306" y="1474840"/>
                    <a:pt x="1048011" y="1360359"/>
                  </a:cubicBezTo>
                  <a:cubicBezTo>
                    <a:pt x="1028081" y="1308825"/>
                    <a:pt x="1028046" y="1251720"/>
                    <a:pt x="1047940" y="1200163"/>
                  </a:cubicBezTo>
                  <a:lnTo>
                    <a:pt x="806417" y="958522"/>
                  </a:lnTo>
                  <a:lnTo>
                    <a:pt x="674064" y="826169"/>
                  </a:lnTo>
                  <a:lnTo>
                    <a:pt x="294511" y="826169"/>
                  </a:lnTo>
                  <a:lnTo>
                    <a:pt x="294511" y="942436"/>
                  </a:lnTo>
                  <a:lnTo>
                    <a:pt x="0" y="942436"/>
                  </a:lnTo>
                  <a:lnTo>
                    <a:pt x="0" y="981941"/>
                  </a:lnTo>
                  <a:lnTo>
                    <a:pt x="294511" y="981941"/>
                  </a:lnTo>
                  <a:lnTo>
                    <a:pt x="294511" y="1100810"/>
                  </a:lnTo>
                  <a:lnTo>
                    <a:pt x="748461" y="1100810"/>
                  </a:lnTo>
                  <a:lnTo>
                    <a:pt x="1174852" y="1527201"/>
                  </a:lnTo>
                  <a:cubicBezTo>
                    <a:pt x="1200553" y="1517301"/>
                    <a:pt x="1227852" y="1512203"/>
                    <a:pt x="1255399" y="1512180"/>
                  </a:cubicBezTo>
                  <a:cubicBezTo>
                    <a:pt x="1338359" y="1512203"/>
                    <a:pt x="1414399" y="1558450"/>
                    <a:pt x="1452568" y="1632113"/>
                  </a:cubicBezTo>
                  <a:lnTo>
                    <a:pt x="1452568" y="1520104"/>
                  </a:lnTo>
                  <a:lnTo>
                    <a:pt x="3062327" y="1520104"/>
                  </a:lnTo>
                  <a:lnTo>
                    <a:pt x="3062327" y="2254845"/>
                  </a:lnTo>
                  <a:lnTo>
                    <a:pt x="2921458" y="2254845"/>
                  </a:lnTo>
                  <a:lnTo>
                    <a:pt x="2929619" y="2627420"/>
                  </a:lnTo>
                  <a:lnTo>
                    <a:pt x="2512572" y="3063036"/>
                  </a:lnTo>
                  <a:cubicBezTo>
                    <a:pt x="2522874" y="3088466"/>
                    <a:pt x="2528480" y="3115563"/>
                    <a:pt x="2529131" y="3142992"/>
                  </a:cubicBezTo>
                  <a:cubicBezTo>
                    <a:pt x="2531839" y="3265812"/>
                    <a:pt x="2434544" y="3367601"/>
                    <a:pt x="2311737" y="3370440"/>
                  </a:cubicBezTo>
                  <a:lnTo>
                    <a:pt x="2306769" y="3370440"/>
                  </a:lnTo>
                  <a:cubicBezTo>
                    <a:pt x="2185842" y="3370286"/>
                    <a:pt x="2087115" y="3273701"/>
                    <a:pt x="2084289" y="3152809"/>
                  </a:cubicBezTo>
                  <a:cubicBezTo>
                    <a:pt x="2081911" y="3029942"/>
                    <a:pt x="2179407" y="2928318"/>
                    <a:pt x="2302274" y="2925598"/>
                  </a:cubicBezTo>
                  <a:lnTo>
                    <a:pt x="2306769" y="2925598"/>
                  </a:lnTo>
                  <a:cubicBezTo>
                    <a:pt x="2332695" y="2925598"/>
                    <a:pt x="2358421" y="2930080"/>
                    <a:pt x="2382821" y="2938845"/>
                  </a:cubicBezTo>
                  <a:lnTo>
                    <a:pt x="2748536" y="2557163"/>
                  </a:lnTo>
                  <a:lnTo>
                    <a:pt x="2741794" y="2254845"/>
                  </a:lnTo>
                  <a:lnTo>
                    <a:pt x="1452568" y="2254845"/>
                  </a:lnTo>
                  <a:lnTo>
                    <a:pt x="1452568" y="1836852"/>
                  </a:lnTo>
                  <a:cubicBezTo>
                    <a:pt x="1395925" y="1945821"/>
                    <a:pt x="1261668" y="1988224"/>
                    <a:pt x="1152710" y="1931580"/>
                  </a:cubicBezTo>
                  <a:cubicBezTo>
                    <a:pt x="1052210" y="1879337"/>
                    <a:pt x="1007039" y="1759900"/>
                    <a:pt x="1047822" y="1654231"/>
                  </a:cubicBezTo>
                  <a:lnTo>
                    <a:pt x="673946" y="1280237"/>
                  </a:lnTo>
                  <a:lnTo>
                    <a:pt x="294511" y="1280237"/>
                  </a:lnTo>
                  <a:lnTo>
                    <a:pt x="294511" y="1396622"/>
                  </a:lnTo>
                  <a:lnTo>
                    <a:pt x="0" y="1396622"/>
                  </a:lnTo>
                  <a:lnTo>
                    <a:pt x="0" y="3572931"/>
                  </a:lnTo>
                  <a:lnTo>
                    <a:pt x="294511" y="3572931"/>
                  </a:lnTo>
                  <a:lnTo>
                    <a:pt x="294511" y="3683994"/>
                  </a:lnTo>
                  <a:lnTo>
                    <a:pt x="674064" y="3683994"/>
                  </a:lnTo>
                  <a:lnTo>
                    <a:pt x="1047940" y="3310000"/>
                  </a:lnTo>
                  <a:cubicBezTo>
                    <a:pt x="1003515" y="3195507"/>
                    <a:pt x="1060324" y="3066679"/>
                    <a:pt x="1174816" y="3022266"/>
                  </a:cubicBezTo>
                  <a:cubicBezTo>
                    <a:pt x="1289309" y="2977841"/>
                    <a:pt x="1418137" y="3034650"/>
                    <a:pt x="1462550" y="3149142"/>
                  </a:cubicBezTo>
                  <a:cubicBezTo>
                    <a:pt x="1506976" y="3263635"/>
                    <a:pt x="1450167" y="3392463"/>
                    <a:pt x="1335674" y="3436876"/>
                  </a:cubicBezTo>
                  <a:cubicBezTo>
                    <a:pt x="1310079" y="3446812"/>
                    <a:pt x="1282863" y="3451909"/>
                    <a:pt x="1255399" y="3451933"/>
                  </a:cubicBezTo>
                  <a:cubicBezTo>
                    <a:pt x="1233033" y="3451968"/>
                    <a:pt x="1210808" y="3448503"/>
                    <a:pt x="1189518" y="3441643"/>
                  </a:cubicBezTo>
                  <a:cubicBezTo>
                    <a:pt x="1184551" y="3440235"/>
                    <a:pt x="1179654" y="3438580"/>
                    <a:pt x="1174852" y="3436675"/>
                  </a:cubicBezTo>
                  <a:lnTo>
                    <a:pt x="748461" y="3863184"/>
                  </a:lnTo>
                  <a:lnTo>
                    <a:pt x="294511" y="3863184"/>
                  </a:lnTo>
                  <a:lnTo>
                    <a:pt x="294511" y="3987494"/>
                  </a:lnTo>
                  <a:lnTo>
                    <a:pt x="0" y="3987494"/>
                  </a:lnTo>
                  <a:lnTo>
                    <a:pt x="0" y="4026999"/>
                  </a:lnTo>
                  <a:lnTo>
                    <a:pt x="294511" y="4026999"/>
                  </a:lnTo>
                  <a:lnTo>
                    <a:pt x="294511" y="4149653"/>
                  </a:lnTo>
                  <a:lnTo>
                    <a:pt x="674064" y="4149653"/>
                  </a:lnTo>
                  <a:lnTo>
                    <a:pt x="929071" y="3894646"/>
                  </a:lnTo>
                  <a:lnTo>
                    <a:pt x="1047349" y="3775659"/>
                  </a:lnTo>
                  <a:cubicBezTo>
                    <a:pt x="1039519" y="3755422"/>
                    <a:pt x="1034728" y="3734143"/>
                    <a:pt x="1033155" y="3712499"/>
                  </a:cubicBezTo>
                  <a:cubicBezTo>
                    <a:pt x="1033155" y="3706703"/>
                    <a:pt x="1032327" y="3700671"/>
                    <a:pt x="1032327" y="3695112"/>
                  </a:cubicBezTo>
                  <a:cubicBezTo>
                    <a:pt x="1032493" y="3609514"/>
                    <a:pt x="1081756" y="3531605"/>
                    <a:pt x="1159003" y="3494750"/>
                  </a:cubicBezTo>
                  <a:cubicBezTo>
                    <a:pt x="1189033" y="3480154"/>
                    <a:pt x="1222009" y="3472584"/>
                    <a:pt x="1255399" y="3472632"/>
                  </a:cubicBezTo>
                  <a:cubicBezTo>
                    <a:pt x="1378207" y="3472915"/>
                    <a:pt x="1477536" y="3572694"/>
                    <a:pt x="1477252" y="3695502"/>
                  </a:cubicBezTo>
                  <a:cubicBezTo>
                    <a:pt x="1476968" y="3818310"/>
                    <a:pt x="1377178" y="3917639"/>
                    <a:pt x="1254370" y="3917356"/>
                  </a:cubicBezTo>
                  <a:cubicBezTo>
                    <a:pt x="1227178" y="3917297"/>
                    <a:pt x="1200222" y="3912246"/>
                    <a:pt x="1174852" y="3902453"/>
                  </a:cubicBezTo>
                  <a:lnTo>
                    <a:pt x="748461" y="4328962"/>
                  </a:lnTo>
                  <a:lnTo>
                    <a:pt x="294511" y="4328962"/>
                  </a:lnTo>
                  <a:lnTo>
                    <a:pt x="294511" y="4441917"/>
                  </a:lnTo>
                  <a:lnTo>
                    <a:pt x="0" y="4441917"/>
                  </a:lnTo>
                  <a:lnTo>
                    <a:pt x="0" y="4856953"/>
                  </a:lnTo>
                  <a:cubicBezTo>
                    <a:pt x="71" y="4987721"/>
                    <a:pt x="95947" y="5098701"/>
                    <a:pt x="225319" y="5117755"/>
                  </a:cubicBezTo>
                  <a:cubicBezTo>
                    <a:pt x="238045" y="5119601"/>
                    <a:pt x="250890" y="5120547"/>
                    <a:pt x="263759" y="5120594"/>
                  </a:cubicBezTo>
                  <a:lnTo>
                    <a:pt x="2972317" y="5120594"/>
                  </a:lnTo>
                  <a:cubicBezTo>
                    <a:pt x="3117846" y="5120393"/>
                    <a:pt x="3235757" y="5002482"/>
                    <a:pt x="3235958" y="4856953"/>
                  </a:cubicBezTo>
                  <a:lnTo>
                    <a:pt x="3235958" y="4442035"/>
                  </a:lnTo>
                  <a:lnTo>
                    <a:pt x="2941802" y="4442035"/>
                  </a:lnTo>
                  <a:lnTo>
                    <a:pt x="2941802" y="4026999"/>
                  </a:lnTo>
                  <a:lnTo>
                    <a:pt x="3236194" y="4026999"/>
                  </a:lnTo>
                  <a:lnTo>
                    <a:pt x="3236194" y="3987849"/>
                  </a:lnTo>
                  <a:lnTo>
                    <a:pt x="2941802" y="3987849"/>
                  </a:lnTo>
                  <a:lnTo>
                    <a:pt x="2941802" y="3572813"/>
                  </a:lnTo>
                  <a:lnTo>
                    <a:pt x="3236194" y="3572813"/>
                  </a:lnTo>
                  <a:lnTo>
                    <a:pt x="3236194" y="1396504"/>
                  </a:lnTo>
                  <a:lnTo>
                    <a:pt x="2941802" y="1396504"/>
                  </a:lnTo>
                  <a:lnTo>
                    <a:pt x="2941802" y="981586"/>
                  </a:lnTo>
                  <a:lnTo>
                    <a:pt x="3236194" y="981586"/>
                  </a:lnTo>
                  <a:lnTo>
                    <a:pt x="3236194" y="942081"/>
                  </a:lnTo>
                  <a:lnTo>
                    <a:pt x="2941802" y="942081"/>
                  </a:lnTo>
                  <a:lnTo>
                    <a:pt x="2941802" y="527045"/>
                  </a:lnTo>
                  <a:close/>
                  <a:moveTo>
                    <a:pt x="1097735" y="3021639"/>
                  </a:moveTo>
                  <a:lnTo>
                    <a:pt x="917953" y="3021639"/>
                  </a:lnTo>
                  <a:lnTo>
                    <a:pt x="917953" y="3138024"/>
                  </a:lnTo>
                  <a:lnTo>
                    <a:pt x="301135" y="3138024"/>
                  </a:lnTo>
                  <a:lnTo>
                    <a:pt x="301135" y="3021639"/>
                  </a:lnTo>
                  <a:lnTo>
                    <a:pt x="115084" y="3021639"/>
                  </a:lnTo>
                  <a:lnTo>
                    <a:pt x="115084" y="2099073"/>
                  </a:lnTo>
                  <a:lnTo>
                    <a:pt x="301135" y="2099073"/>
                  </a:lnTo>
                  <a:lnTo>
                    <a:pt x="301135" y="1982688"/>
                  </a:lnTo>
                  <a:lnTo>
                    <a:pt x="918189" y="1982688"/>
                  </a:lnTo>
                  <a:lnTo>
                    <a:pt x="918189" y="2099073"/>
                  </a:lnTo>
                  <a:lnTo>
                    <a:pt x="1097735" y="2099073"/>
                  </a:lnTo>
                  <a:close/>
                  <a:moveTo>
                    <a:pt x="1993570" y="5035789"/>
                  </a:moveTo>
                  <a:lnTo>
                    <a:pt x="711440" y="5035789"/>
                  </a:lnTo>
                  <a:lnTo>
                    <a:pt x="711440" y="4430917"/>
                  </a:lnTo>
                  <a:lnTo>
                    <a:pt x="1993806" y="4430917"/>
                  </a:lnTo>
                  <a:close/>
                  <a:moveTo>
                    <a:pt x="2604356" y="4474443"/>
                  </a:moveTo>
                  <a:cubicBezTo>
                    <a:pt x="2546861" y="4530105"/>
                    <a:pt x="2469945" y="4561164"/>
                    <a:pt x="2389918" y="4561023"/>
                  </a:cubicBezTo>
                  <a:cubicBezTo>
                    <a:pt x="2218451" y="4560490"/>
                    <a:pt x="2079877" y="4421053"/>
                    <a:pt x="2080409" y="4249586"/>
                  </a:cubicBezTo>
                  <a:cubicBezTo>
                    <a:pt x="2080752" y="4137577"/>
                    <a:pt x="2141405" y="4034439"/>
                    <a:pt x="2239114" y="3979688"/>
                  </a:cubicBezTo>
                  <a:cubicBezTo>
                    <a:pt x="2089375" y="3896397"/>
                    <a:pt x="2035511" y="3707496"/>
                    <a:pt x="2118790" y="3557756"/>
                  </a:cubicBezTo>
                  <a:cubicBezTo>
                    <a:pt x="2202081" y="3408016"/>
                    <a:pt x="2390983" y="3354153"/>
                    <a:pt x="2540722" y="3437444"/>
                  </a:cubicBezTo>
                  <a:cubicBezTo>
                    <a:pt x="2690462" y="3520724"/>
                    <a:pt x="2744325" y="3709624"/>
                    <a:pt x="2661046" y="3859364"/>
                  </a:cubicBezTo>
                  <a:cubicBezTo>
                    <a:pt x="2632931" y="3909904"/>
                    <a:pt x="2591262" y="3951573"/>
                    <a:pt x="2540722" y="3979688"/>
                  </a:cubicBezTo>
                  <a:cubicBezTo>
                    <a:pt x="2672034" y="4053044"/>
                    <a:pt x="2731847" y="4209998"/>
                    <a:pt x="2682655" y="4352144"/>
                  </a:cubicBezTo>
                  <a:cubicBezTo>
                    <a:pt x="2666794" y="4398568"/>
                    <a:pt x="2640028" y="4440510"/>
                    <a:pt x="2604592" y="4474443"/>
                  </a:cubicBezTo>
                  <a:close/>
                  <a:moveTo>
                    <a:pt x="2770772" y="1061542"/>
                  </a:moveTo>
                  <a:lnTo>
                    <a:pt x="2590990" y="1061542"/>
                  </a:lnTo>
                  <a:lnTo>
                    <a:pt x="2590990" y="1177927"/>
                  </a:lnTo>
                  <a:lnTo>
                    <a:pt x="1974290" y="1177927"/>
                  </a:lnTo>
                  <a:lnTo>
                    <a:pt x="1974290" y="1061542"/>
                  </a:lnTo>
                  <a:lnTo>
                    <a:pt x="1788240" y="1061542"/>
                  </a:lnTo>
                  <a:lnTo>
                    <a:pt x="1788240" y="138976"/>
                  </a:lnTo>
                  <a:lnTo>
                    <a:pt x="1974290" y="138976"/>
                  </a:lnTo>
                  <a:lnTo>
                    <a:pt x="1974290" y="22591"/>
                  </a:lnTo>
                  <a:lnTo>
                    <a:pt x="2591227" y="22591"/>
                  </a:lnTo>
                  <a:lnTo>
                    <a:pt x="2591227" y="138976"/>
                  </a:lnTo>
                  <a:lnTo>
                    <a:pt x="2771009" y="138976"/>
                  </a:lnTo>
                  <a:close/>
                </a:path>
              </a:pathLst>
            </a:custGeom>
            <a:solidFill>
              <a:srgbClr val="A8A8A8">
                <a:alpha val="40000"/>
              </a:srgbClr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5" name="Freeform: Shape 3114">
              <a:extLst>
                <a:ext uri="{FF2B5EF4-FFF2-40B4-BE49-F238E27FC236}">
                  <a16:creationId xmlns:a16="http://schemas.microsoft.com/office/drawing/2014/main" id="{E5086737-F551-42F6-BCCB-B339FC42C934}"/>
                </a:ext>
              </a:extLst>
            </p:cNvPr>
            <p:cNvSpPr/>
            <p:nvPr/>
          </p:nvSpPr>
          <p:spPr>
            <a:xfrm rot="16200000">
              <a:off x="5785727" y="2425716"/>
              <a:ext cx="540184" cy="540182"/>
            </a:xfrm>
            <a:custGeom>
              <a:avLst/>
              <a:gdLst>
                <a:gd name="connsiteX0" fmla="*/ 172212 w 344188"/>
                <a:gd name="connsiteY0" fmla="*/ 0 h 344187"/>
                <a:gd name="connsiteX1" fmla="*/ 0 w 344188"/>
                <a:gd name="connsiteY1" fmla="*/ 171975 h 344187"/>
                <a:gd name="connsiteX2" fmla="*/ 171976 w 344188"/>
                <a:gd name="connsiteY2" fmla="*/ 344188 h 344187"/>
                <a:gd name="connsiteX3" fmla="*/ 344188 w 344188"/>
                <a:gd name="connsiteY3" fmla="*/ 172212 h 344187"/>
                <a:gd name="connsiteX4" fmla="*/ 344188 w 344188"/>
                <a:gd name="connsiteY4" fmla="*/ 172094 h 344187"/>
                <a:gd name="connsiteX5" fmla="*/ 172212 w 344188"/>
                <a:gd name="connsiteY5" fmla="*/ 0 h 344187"/>
                <a:gd name="connsiteX6" fmla="*/ 172212 w 344188"/>
                <a:gd name="connsiteY6" fmla="*/ 321597 h 344187"/>
                <a:gd name="connsiteX7" fmla="*/ 22473 w 344188"/>
                <a:gd name="connsiteY7" fmla="*/ 172094 h 344187"/>
                <a:gd name="connsiteX8" fmla="*/ 171976 w 344188"/>
                <a:gd name="connsiteY8" fmla="*/ 22354 h 344187"/>
                <a:gd name="connsiteX9" fmla="*/ 321715 w 344188"/>
                <a:gd name="connsiteY9" fmla="*/ 171857 h 344187"/>
                <a:gd name="connsiteX10" fmla="*/ 321715 w 344188"/>
                <a:gd name="connsiteY10" fmla="*/ 172094 h 344187"/>
                <a:gd name="connsiteX11" fmla="*/ 172212 w 344188"/>
                <a:gd name="connsiteY11" fmla="*/ 321597 h 34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4188" h="344187">
                  <a:moveTo>
                    <a:pt x="172212" y="0"/>
                  </a:moveTo>
                  <a:cubicBezTo>
                    <a:pt x="77164" y="-71"/>
                    <a:pt x="71" y="76928"/>
                    <a:pt x="0" y="171975"/>
                  </a:cubicBezTo>
                  <a:cubicBezTo>
                    <a:pt x="-71" y="267024"/>
                    <a:pt x="76928" y="344117"/>
                    <a:pt x="171976" y="344188"/>
                  </a:cubicBezTo>
                  <a:cubicBezTo>
                    <a:pt x="267024" y="344259"/>
                    <a:pt x="344117" y="267260"/>
                    <a:pt x="344188" y="172212"/>
                  </a:cubicBezTo>
                  <a:cubicBezTo>
                    <a:pt x="344188" y="172177"/>
                    <a:pt x="344188" y="172129"/>
                    <a:pt x="344188" y="172094"/>
                  </a:cubicBezTo>
                  <a:cubicBezTo>
                    <a:pt x="344129" y="77117"/>
                    <a:pt x="267189" y="130"/>
                    <a:pt x="172212" y="0"/>
                  </a:cubicBezTo>
                  <a:close/>
                  <a:moveTo>
                    <a:pt x="172212" y="321597"/>
                  </a:moveTo>
                  <a:cubicBezTo>
                    <a:pt x="89584" y="321668"/>
                    <a:pt x="22544" y="254723"/>
                    <a:pt x="22473" y="172094"/>
                  </a:cubicBezTo>
                  <a:cubicBezTo>
                    <a:pt x="22402" y="89465"/>
                    <a:pt x="89347" y="22425"/>
                    <a:pt x="171976" y="22354"/>
                  </a:cubicBezTo>
                  <a:cubicBezTo>
                    <a:pt x="254605" y="22284"/>
                    <a:pt x="321644" y="89228"/>
                    <a:pt x="321715" y="171857"/>
                  </a:cubicBezTo>
                  <a:cubicBezTo>
                    <a:pt x="321715" y="171940"/>
                    <a:pt x="321715" y="172011"/>
                    <a:pt x="321715" y="172094"/>
                  </a:cubicBezTo>
                  <a:cubicBezTo>
                    <a:pt x="321585" y="254605"/>
                    <a:pt x="254723" y="321467"/>
                    <a:pt x="172212" y="321597"/>
                  </a:cubicBezTo>
                  <a:close/>
                </a:path>
              </a:pathLst>
            </a:custGeom>
            <a:solidFill>
              <a:srgbClr val="455951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6" name="Freeform: Shape 3115">
              <a:extLst>
                <a:ext uri="{FF2B5EF4-FFF2-40B4-BE49-F238E27FC236}">
                  <a16:creationId xmlns:a16="http://schemas.microsoft.com/office/drawing/2014/main" id="{9630E02F-CD23-4326-8B28-84B383485480}"/>
                </a:ext>
              </a:extLst>
            </p:cNvPr>
            <p:cNvSpPr/>
            <p:nvPr/>
          </p:nvSpPr>
          <p:spPr>
            <a:xfrm rot="16200000">
              <a:off x="6636842" y="2425717"/>
              <a:ext cx="539812" cy="539812"/>
            </a:xfrm>
            <a:custGeom>
              <a:avLst/>
              <a:gdLst>
                <a:gd name="connsiteX0" fmla="*/ 171976 w 343951"/>
                <a:gd name="connsiteY0" fmla="*/ 0 h 343951"/>
                <a:gd name="connsiteX1" fmla="*/ 0 w 343951"/>
                <a:gd name="connsiteY1" fmla="*/ 171976 h 343951"/>
                <a:gd name="connsiteX2" fmla="*/ 171976 w 343951"/>
                <a:gd name="connsiteY2" fmla="*/ 343952 h 343951"/>
                <a:gd name="connsiteX3" fmla="*/ 343952 w 343951"/>
                <a:gd name="connsiteY3" fmla="*/ 171976 h 343951"/>
                <a:gd name="connsiteX4" fmla="*/ 171976 w 343951"/>
                <a:gd name="connsiteY4" fmla="*/ 0 h 343951"/>
                <a:gd name="connsiteX5" fmla="*/ 171976 w 343951"/>
                <a:gd name="connsiteY5" fmla="*/ 321479 h 343951"/>
                <a:gd name="connsiteX6" fmla="*/ 22236 w 343951"/>
                <a:gd name="connsiteY6" fmla="*/ 171976 h 343951"/>
                <a:gd name="connsiteX7" fmla="*/ 171739 w 343951"/>
                <a:gd name="connsiteY7" fmla="*/ 22236 h 343951"/>
                <a:gd name="connsiteX8" fmla="*/ 321479 w 343951"/>
                <a:gd name="connsiteY8" fmla="*/ 171739 h 343951"/>
                <a:gd name="connsiteX9" fmla="*/ 321479 w 343951"/>
                <a:gd name="connsiteY9" fmla="*/ 171976 h 343951"/>
                <a:gd name="connsiteX10" fmla="*/ 171976 w 343951"/>
                <a:gd name="connsiteY10" fmla="*/ 321479 h 34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951" h="343951">
                  <a:moveTo>
                    <a:pt x="171976" y="0"/>
                  </a:moveTo>
                  <a:cubicBezTo>
                    <a:pt x="76999" y="0"/>
                    <a:pt x="0" y="76999"/>
                    <a:pt x="0" y="171976"/>
                  </a:cubicBezTo>
                  <a:cubicBezTo>
                    <a:pt x="0" y="266953"/>
                    <a:pt x="76999" y="343952"/>
                    <a:pt x="171976" y="343952"/>
                  </a:cubicBezTo>
                  <a:cubicBezTo>
                    <a:pt x="266953" y="343952"/>
                    <a:pt x="343952" y="266953"/>
                    <a:pt x="343952" y="171976"/>
                  </a:cubicBezTo>
                  <a:cubicBezTo>
                    <a:pt x="343880" y="77023"/>
                    <a:pt x="266929" y="71"/>
                    <a:pt x="171976" y="0"/>
                  </a:cubicBezTo>
                  <a:close/>
                  <a:moveTo>
                    <a:pt x="171976" y="321479"/>
                  </a:moveTo>
                  <a:cubicBezTo>
                    <a:pt x="89347" y="321550"/>
                    <a:pt x="22307" y="254604"/>
                    <a:pt x="22236" y="171976"/>
                  </a:cubicBezTo>
                  <a:cubicBezTo>
                    <a:pt x="22166" y="89347"/>
                    <a:pt x="89110" y="22307"/>
                    <a:pt x="171739" y="22236"/>
                  </a:cubicBezTo>
                  <a:cubicBezTo>
                    <a:pt x="254368" y="22166"/>
                    <a:pt x="321408" y="89111"/>
                    <a:pt x="321479" y="171739"/>
                  </a:cubicBezTo>
                  <a:cubicBezTo>
                    <a:pt x="321479" y="171822"/>
                    <a:pt x="321479" y="171893"/>
                    <a:pt x="321479" y="171976"/>
                  </a:cubicBezTo>
                  <a:cubicBezTo>
                    <a:pt x="321349" y="254486"/>
                    <a:pt x="254486" y="321349"/>
                    <a:pt x="171976" y="321479"/>
                  </a:cubicBezTo>
                  <a:close/>
                </a:path>
              </a:pathLst>
            </a:custGeom>
            <a:solidFill>
              <a:srgbClr val="455951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7" name="Freeform: Shape 3116">
              <a:extLst>
                <a:ext uri="{FF2B5EF4-FFF2-40B4-BE49-F238E27FC236}">
                  <a16:creationId xmlns:a16="http://schemas.microsoft.com/office/drawing/2014/main" id="{7A236EB9-0C20-4B76-8B97-8CC14C0A9B41}"/>
                </a:ext>
              </a:extLst>
            </p:cNvPr>
            <p:cNvSpPr/>
            <p:nvPr/>
          </p:nvSpPr>
          <p:spPr>
            <a:xfrm rot="16200000">
              <a:off x="5691800" y="2331973"/>
              <a:ext cx="727669" cy="727669"/>
            </a:xfrm>
            <a:custGeom>
              <a:avLst/>
              <a:gdLst>
                <a:gd name="connsiteX0" fmla="*/ 231942 w 463648"/>
                <a:gd name="connsiteY0" fmla="*/ 0 h 463648"/>
                <a:gd name="connsiteX1" fmla="*/ 0 w 463648"/>
                <a:gd name="connsiteY1" fmla="*/ 231706 h 463648"/>
                <a:gd name="connsiteX2" fmla="*/ 231706 w 463648"/>
                <a:gd name="connsiteY2" fmla="*/ 463648 h 463648"/>
                <a:gd name="connsiteX3" fmla="*/ 463648 w 463648"/>
                <a:gd name="connsiteY3" fmla="*/ 231942 h 463648"/>
                <a:gd name="connsiteX4" fmla="*/ 231942 w 463648"/>
                <a:gd name="connsiteY4" fmla="*/ 0 h 463648"/>
                <a:gd name="connsiteX5" fmla="*/ 231942 w 463648"/>
                <a:gd name="connsiteY5" fmla="*/ 441294 h 463648"/>
                <a:gd name="connsiteX6" fmla="*/ 22591 w 463648"/>
                <a:gd name="connsiteY6" fmla="*/ 231706 h 463648"/>
                <a:gd name="connsiteX7" fmla="*/ 232179 w 463648"/>
                <a:gd name="connsiteY7" fmla="*/ 22354 h 463648"/>
                <a:gd name="connsiteX8" fmla="*/ 441530 w 463648"/>
                <a:gd name="connsiteY8" fmla="*/ 231942 h 463648"/>
                <a:gd name="connsiteX9" fmla="*/ 231942 w 463648"/>
                <a:gd name="connsiteY9" fmla="*/ 441294 h 46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648" h="463648">
                  <a:moveTo>
                    <a:pt x="231942" y="0"/>
                  </a:moveTo>
                  <a:cubicBezTo>
                    <a:pt x="103907" y="-71"/>
                    <a:pt x="71" y="103670"/>
                    <a:pt x="0" y="231706"/>
                  </a:cubicBezTo>
                  <a:cubicBezTo>
                    <a:pt x="-71" y="359741"/>
                    <a:pt x="103670" y="463577"/>
                    <a:pt x="231706" y="463648"/>
                  </a:cubicBezTo>
                  <a:cubicBezTo>
                    <a:pt x="359741" y="463719"/>
                    <a:pt x="463577" y="359978"/>
                    <a:pt x="463648" y="231942"/>
                  </a:cubicBezTo>
                  <a:cubicBezTo>
                    <a:pt x="463518" y="103990"/>
                    <a:pt x="359895" y="260"/>
                    <a:pt x="231942" y="0"/>
                  </a:cubicBezTo>
                  <a:close/>
                  <a:moveTo>
                    <a:pt x="231942" y="441294"/>
                  </a:moveTo>
                  <a:cubicBezTo>
                    <a:pt x="116255" y="441223"/>
                    <a:pt x="22520" y="347393"/>
                    <a:pt x="22591" y="231706"/>
                  </a:cubicBezTo>
                  <a:cubicBezTo>
                    <a:pt x="22662" y="116018"/>
                    <a:pt x="116492" y="22295"/>
                    <a:pt x="232179" y="22354"/>
                  </a:cubicBezTo>
                  <a:cubicBezTo>
                    <a:pt x="347866" y="22425"/>
                    <a:pt x="441601" y="116255"/>
                    <a:pt x="441530" y="231942"/>
                  </a:cubicBezTo>
                  <a:cubicBezTo>
                    <a:pt x="441400" y="347606"/>
                    <a:pt x="347606" y="441294"/>
                    <a:pt x="231942" y="441294"/>
                  </a:cubicBezTo>
                  <a:close/>
                </a:path>
              </a:pathLst>
            </a:custGeom>
            <a:solidFill>
              <a:srgbClr val="455951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8" name="Freeform: Shape 3117">
              <a:extLst>
                <a:ext uri="{FF2B5EF4-FFF2-40B4-BE49-F238E27FC236}">
                  <a16:creationId xmlns:a16="http://schemas.microsoft.com/office/drawing/2014/main" id="{0282BEF9-017A-4BFA-98AC-41D777EB0B03}"/>
                </a:ext>
              </a:extLst>
            </p:cNvPr>
            <p:cNvSpPr/>
            <p:nvPr/>
          </p:nvSpPr>
          <p:spPr>
            <a:xfrm rot="16200000">
              <a:off x="6542729" y="2331973"/>
              <a:ext cx="728041" cy="728041"/>
            </a:xfrm>
            <a:custGeom>
              <a:avLst/>
              <a:gdLst>
                <a:gd name="connsiteX0" fmla="*/ 232179 w 463885"/>
                <a:gd name="connsiteY0" fmla="*/ 0 h 463885"/>
                <a:gd name="connsiteX1" fmla="*/ 0 w 463885"/>
                <a:gd name="connsiteY1" fmla="*/ 231706 h 463885"/>
                <a:gd name="connsiteX2" fmla="*/ 231706 w 463885"/>
                <a:gd name="connsiteY2" fmla="*/ 463885 h 463885"/>
                <a:gd name="connsiteX3" fmla="*/ 463885 w 463885"/>
                <a:gd name="connsiteY3" fmla="*/ 232179 h 463885"/>
                <a:gd name="connsiteX4" fmla="*/ 463885 w 463885"/>
                <a:gd name="connsiteY4" fmla="*/ 231942 h 463885"/>
                <a:gd name="connsiteX5" fmla="*/ 232179 w 463885"/>
                <a:gd name="connsiteY5" fmla="*/ 0 h 463885"/>
                <a:gd name="connsiteX6" fmla="*/ 232179 w 463885"/>
                <a:gd name="connsiteY6" fmla="*/ 441294 h 463885"/>
                <a:gd name="connsiteX7" fmla="*/ 22828 w 463885"/>
                <a:gd name="connsiteY7" fmla="*/ 231706 h 463885"/>
                <a:gd name="connsiteX8" fmla="*/ 232416 w 463885"/>
                <a:gd name="connsiteY8" fmla="*/ 22354 h 463885"/>
                <a:gd name="connsiteX9" fmla="*/ 441767 w 463885"/>
                <a:gd name="connsiteY9" fmla="*/ 231942 h 463885"/>
                <a:gd name="connsiteX10" fmla="*/ 232179 w 463885"/>
                <a:gd name="connsiteY10" fmla="*/ 441294 h 463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885" h="463885">
                  <a:moveTo>
                    <a:pt x="232179" y="0"/>
                  </a:moveTo>
                  <a:cubicBezTo>
                    <a:pt x="104085" y="-130"/>
                    <a:pt x="130" y="103611"/>
                    <a:pt x="0" y="231706"/>
                  </a:cubicBezTo>
                  <a:cubicBezTo>
                    <a:pt x="-130" y="359801"/>
                    <a:pt x="103611" y="463755"/>
                    <a:pt x="231706" y="463885"/>
                  </a:cubicBezTo>
                  <a:cubicBezTo>
                    <a:pt x="359801" y="464015"/>
                    <a:pt x="463755" y="360274"/>
                    <a:pt x="463885" y="232179"/>
                  </a:cubicBezTo>
                  <a:cubicBezTo>
                    <a:pt x="463885" y="232096"/>
                    <a:pt x="463885" y="232025"/>
                    <a:pt x="463885" y="231942"/>
                  </a:cubicBezTo>
                  <a:cubicBezTo>
                    <a:pt x="463826" y="103966"/>
                    <a:pt x="360156" y="201"/>
                    <a:pt x="232179" y="0"/>
                  </a:cubicBezTo>
                  <a:close/>
                  <a:moveTo>
                    <a:pt x="232179" y="441294"/>
                  </a:moveTo>
                  <a:cubicBezTo>
                    <a:pt x="116492" y="441223"/>
                    <a:pt x="22757" y="347393"/>
                    <a:pt x="22828" y="231706"/>
                  </a:cubicBezTo>
                  <a:cubicBezTo>
                    <a:pt x="22899" y="116019"/>
                    <a:pt x="116729" y="22284"/>
                    <a:pt x="232416" y="22354"/>
                  </a:cubicBezTo>
                  <a:cubicBezTo>
                    <a:pt x="348103" y="22426"/>
                    <a:pt x="441838" y="116255"/>
                    <a:pt x="441767" y="231942"/>
                  </a:cubicBezTo>
                  <a:cubicBezTo>
                    <a:pt x="441566" y="347571"/>
                    <a:pt x="347807" y="441235"/>
                    <a:pt x="232179" y="441294"/>
                  </a:cubicBezTo>
                  <a:close/>
                </a:path>
              </a:pathLst>
            </a:custGeom>
            <a:solidFill>
              <a:srgbClr val="455951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0" name="Freeform: Shape 3119">
              <a:extLst>
                <a:ext uri="{FF2B5EF4-FFF2-40B4-BE49-F238E27FC236}">
                  <a16:creationId xmlns:a16="http://schemas.microsoft.com/office/drawing/2014/main" id="{2EE8D573-8AE1-4B02-ABE5-4507B23A9AEB}"/>
                </a:ext>
              </a:extLst>
            </p:cNvPr>
            <p:cNvSpPr/>
            <p:nvPr/>
          </p:nvSpPr>
          <p:spPr>
            <a:xfrm rot="16200000">
              <a:off x="2933430" y="1575067"/>
              <a:ext cx="2279908" cy="2657666"/>
            </a:xfrm>
            <a:custGeom>
              <a:avLst/>
              <a:gdLst>
                <a:gd name="connsiteX0" fmla="*/ 0 w 1452686"/>
                <a:gd name="connsiteY0" fmla="*/ 577668 h 1693381"/>
                <a:gd name="connsiteX1" fmla="*/ 1287571 w 1452686"/>
                <a:gd name="connsiteY1" fmla="*/ 577668 h 1693381"/>
                <a:gd name="connsiteX2" fmla="*/ 1296441 w 1452686"/>
                <a:gd name="connsiteY2" fmla="*/ 989393 h 1693381"/>
                <a:gd name="connsiteX3" fmla="*/ 866739 w 1452686"/>
                <a:gd name="connsiteY3" fmla="*/ 1438138 h 1693381"/>
                <a:gd name="connsiteX4" fmla="*/ 664153 w 1452686"/>
                <a:gd name="connsiteY4" fmla="*/ 1458151 h 1693381"/>
                <a:gd name="connsiteX5" fmla="*/ 684177 w 1452686"/>
                <a:gd name="connsiteY5" fmla="*/ 1660736 h 1693381"/>
                <a:gd name="connsiteX6" fmla="*/ 775547 w 1452686"/>
                <a:gd name="connsiteY6" fmla="*/ 1693381 h 1693381"/>
                <a:gd name="connsiteX7" fmla="*/ 778622 w 1452686"/>
                <a:gd name="connsiteY7" fmla="*/ 1693381 h 1693381"/>
                <a:gd name="connsiteX8" fmla="*/ 919455 w 1452686"/>
                <a:gd name="connsiteY8" fmla="*/ 1546386 h 1693381"/>
                <a:gd name="connsiteX9" fmla="*/ 882943 w 1452686"/>
                <a:gd name="connsiteY9" fmla="*/ 1453632 h 1693381"/>
                <a:gd name="connsiteX10" fmla="*/ 1319151 w 1452686"/>
                <a:gd name="connsiteY10" fmla="*/ 998263 h 1693381"/>
                <a:gd name="connsiteX11" fmla="*/ 1310043 w 1452686"/>
                <a:gd name="connsiteY11" fmla="*/ 577668 h 1693381"/>
                <a:gd name="connsiteX12" fmla="*/ 1452686 w 1452686"/>
                <a:gd name="connsiteY12" fmla="*/ 577668 h 1693381"/>
                <a:gd name="connsiteX13" fmla="*/ 1452686 w 1452686"/>
                <a:gd name="connsiteY13" fmla="*/ 0 h 1693381"/>
                <a:gd name="connsiteX14" fmla="*/ 0 w 1452686"/>
                <a:gd name="connsiteY14" fmla="*/ 0 h 1693381"/>
                <a:gd name="connsiteX15" fmla="*/ 897018 w 1452686"/>
                <a:gd name="connsiteY15" fmla="*/ 1546835 h 1693381"/>
                <a:gd name="connsiteX16" fmla="*/ 824513 w 1452686"/>
                <a:gd name="connsiteY16" fmla="*/ 1660736 h 1693381"/>
                <a:gd name="connsiteX17" fmla="*/ 778267 w 1452686"/>
                <a:gd name="connsiteY17" fmla="*/ 1670909 h 1693381"/>
                <a:gd name="connsiteX18" fmla="*/ 654667 w 1452686"/>
                <a:gd name="connsiteY18" fmla="*/ 1552039 h 1693381"/>
                <a:gd name="connsiteX19" fmla="*/ 772944 w 1452686"/>
                <a:gd name="connsiteY19" fmla="*/ 1427966 h 1693381"/>
                <a:gd name="connsiteX20" fmla="*/ 775665 w 1452686"/>
                <a:gd name="connsiteY20" fmla="*/ 1427966 h 1693381"/>
                <a:gd name="connsiteX21" fmla="*/ 851244 w 1452686"/>
                <a:gd name="connsiteY21" fmla="*/ 1454342 h 1693381"/>
                <a:gd name="connsiteX22" fmla="*/ 859642 w 1452686"/>
                <a:gd name="connsiteY22" fmla="*/ 1461793 h 1693381"/>
                <a:gd name="connsiteX23" fmla="*/ 867448 w 1452686"/>
                <a:gd name="connsiteY23" fmla="*/ 1469955 h 1693381"/>
                <a:gd name="connsiteX24" fmla="*/ 897018 w 1452686"/>
                <a:gd name="connsiteY24" fmla="*/ 1546835 h 1693381"/>
                <a:gd name="connsiteX25" fmla="*/ 22473 w 1452686"/>
                <a:gd name="connsiteY25" fmla="*/ 22355 h 1693381"/>
                <a:gd name="connsiteX26" fmla="*/ 1429977 w 1452686"/>
                <a:gd name="connsiteY26" fmla="*/ 22355 h 1693381"/>
                <a:gd name="connsiteX27" fmla="*/ 1429977 w 1452686"/>
                <a:gd name="connsiteY27" fmla="*/ 555195 h 1693381"/>
                <a:gd name="connsiteX28" fmla="*/ 22473 w 1452686"/>
                <a:gd name="connsiteY28" fmla="*/ 555195 h 169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52686" h="1693381">
                  <a:moveTo>
                    <a:pt x="0" y="577668"/>
                  </a:moveTo>
                  <a:lnTo>
                    <a:pt x="1287571" y="577668"/>
                  </a:lnTo>
                  <a:lnTo>
                    <a:pt x="1296441" y="989393"/>
                  </a:lnTo>
                  <a:lnTo>
                    <a:pt x="866739" y="1438138"/>
                  </a:lnTo>
                  <a:cubicBezTo>
                    <a:pt x="805270" y="1387728"/>
                    <a:pt x="714574" y="1396682"/>
                    <a:pt x="664153" y="1458151"/>
                  </a:cubicBezTo>
                  <a:cubicBezTo>
                    <a:pt x="613743" y="1519619"/>
                    <a:pt x="622708" y="1610327"/>
                    <a:pt x="684177" y="1660736"/>
                  </a:cubicBezTo>
                  <a:cubicBezTo>
                    <a:pt x="709938" y="1681861"/>
                    <a:pt x="742228" y="1693405"/>
                    <a:pt x="775547" y="1693381"/>
                  </a:cubicBezTo>
                  <a:lnTo>
                    <a:pt x="778622" y="1693381"/>
                  </a:lnTo>
                  <a:cubicBezTo>
                    <a:pt x="858105" y="1691678"/>
                    <a:pt x="921158" y="1625868"/>
                    <a:pt x="919455" y="1546386"/>
                  </a:cubicBezTo>
                  <a:cubicBezTo>
                    <a:pt x="918722" y="1512109"/>
                    <a:pt x="905770" y="1479216"/>
                    <a:pt x="882943" y="1453632"/>
                  </a:cubicBezTo>
                  <a:lnTo>
                    <a:pt x="1319151" y="998263"/>
                  </a:lnTo>
                  <a:lnTo>
                    <a:pt x="1310043" y="577668"/>
                  </a:lnTo>
                  <a:lnTo>
                    <a:pt x="1452686" y="577668"/>
                  </a:lnTo>
                  <a:lnTo>
                    <a:pt x="1452686" y="0"/>
                  </a:lnTo>
                  <a:lnTo>
                    <a:pt x="0" y="0"/>
                  </a:lnTo>
                  <a:close/>
                  <a:moveTo>
                    <a:pt x="897018" y="1546835"/>
                  </a:moveTo>
                  <a:cubicBezTo>
                    <a:pt x="898212" y="1596003"/>
                    <a:pt x="869566" y="1641008"/>
                    <a:pt x="824513" y="1660736"/>
                  </a:cubicBezTo>
                  <a:cubicBezTo>
                    <a:pt x="809942" y="1667206"/>
                    <a:pt x="794211" y="1670672"/>
                    <a:pt x="778267" y="1670909"/>
                  </a:cubicBezTo>
                  <a:cubicBezTo>
                    <a:pt x="711381" y="1672032"/>
                    <a:pt x="656157" y="1618913"/>
                    <a:pt x="654667" y="1552039"/>
                  </a:cubicBezTo>
                  <a:cubicBezTo>
                    <a:pt x="653271" y="1485201"/>
                    <a:pt x="706118" y="1429776"/>
                    <a:pt x="772944" y="1427966"/>
                  </a:cubicBezTo>
                  <a:lnTo>
                    <a:pt x="775665" y="1427966"/>
                  </a:lnTo>
                  <a:cubicBezTo>
                    <a:pt x="803117" y="1427919"/>
                    <a:pt x="829777" y="1437227"/>
                    <a:pt x="851244" y="1454342"/>
                  </a:cubicBezTo>
                  <a:cubicBezTo>
                    <a:pt x="854201" y="1456708"/>
                    <a:pt x="856922" y="1459191"/>
                    <a:pt x="859642" y="1461793"/>
                  </a:cubicBezTo>
                  <a:cubicBezTo>
                    <a:pt x="862362" y="1464395"/>
                    <a:pt x="864964" y="1467116"/>
                    <a:pt x="867448" y="1469955"/>
                  </a:cubicBezTo>
                  <a:cubicBezTo>
                    <a:pt x="886053" y="1491292"/>
                    <a:pt x="896521" y="1518520"/>
                    <a:pt x="897018" y="1546835"/>
                  </a:cubicBezTo>
                  <a:close/>
                  <a:moveTo>
                    <a:pt x="22473" y="22355"/>
                  </a:moveTo>
                  <a:lnTo>
                    <a:pt x="1429977" y="22355"/>
                  </a:lnTo>
                  <a:lnTo>
                    <a:pt x="1429977" y="555195"/>
                  </a:lnTo>
                  <a:lnTo>
                    <a:pt x="22473" y="555195"/>
                  </a:lnTo>
                  <a:close/>
                </a:path>
              </a:pathLst>
            </a:custGeom>
            <a:solidFill>
              <a:srgbClr val="455951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23" name="Freeform: Shape 3122">
              <a:extLst>
                <a:ext uri="{FF2B5EF4-FFF2-40B4-BE49-F238E27FC236}">
                  <a16:creationId xmlns:a16="http://schemas.microsoft.com/office/drawing/2014/main" id="{0142B17B-91B7-4468-86EA-84FCFF588775}"/>
                </a:ext>
              </a:extLst>
            </p:cNvPr>
            <p:cNvSpPr/>
            <p:nvPr/>
          </p:nvSpPr>
          <p:spPr>
            <a:xfrm rot="16200000">
              <a:off x="1556148" y="-269260"/>
              <a:ext cx="5395894" cy="8353352"/>
            </a:xfrm>
            <a:custGeom>
              <a:avLst/>
              <a:gdLst>
                <a:gd name="connsiteX0" fmla="*/ 3438094 w 3438094"/>
                <a:gd name="connsiteY0" fmla="*/ 729063 h 5322493"/>
                <a:gd name="connsiteX1" fmla="*/ 3438094 w 3438094"/>
                <a:gd name="connsiteY1" fmla="*/ 364532 h 5322493"/>
                <a:gd name="connsiteX2" fmla="*/ 3073563 w 3438094"/>
                <a:gd name="connsiteY2" fmla="*/ 0 h 5322493"/>
                <a:gd name="connsiteX3" fmla="*/ 365005 w 3438094"/>
                <a:gd name="connsiteY3" fmla="*/ 0 h 5322493"/>
                <a:gd name="connsiteX4" fmla="*/ 473 w 3438094"/>
                <a:gd name="connsiteY4" fmla="*/ 364532 h 5322493"/>
                <a:gd name="connsiteX5" fmla="*/ 473 w 3438094"/>
                <a:gd name="connsiteY5" fmla="*/ 729063 h 5322493"/>
                <a:gd name="connsiteX6" fmla="*/ 294866 w 3438094"/>
                <a:gd name="connsiteY6" fmla="*/ 729063 h 5322493"/>
                <a:gd name="connsiteX7" fmla="*/ 294866 w 3438094"/>
                <a:gd name="connsiteY7" fmla="*/ 941963 h 5322493"/>
                <a:gd name="connsiteX8" fmla="*/ 0 w 3438094"/>
                <a:gd name="connsiteY8" fmla="*/ 941963 h 5322493"/>
                <a:gd name="connsiteX9" fmla="*/ 0 w 3438094"/>
                <a:gd name="connsiteY9" fmla="*/ 1183131 h 5322493"/>
                <a:gd name="connsiteX10" fmla="*/ 294393 w 3438094"/>
                <a:gd name="connsiteY10" fmla="*/ 1183131 h 5322493"/>
                <a:gd name="connsiteX11" fmla="*/ 294393 w 3438094"/>
                <a:gd name="connsiteY11" fmla="*/ 1396031 h 5322493"/>
                <a:gd name="connsiteX12" fmla="*/ 0 w 3438094"/>
                <a:gd name="connsiteY12" fmla="*/ 1396031 h 5322493"/>
                <a:gd name="connsiteX13" fmla="*/ 0 w 3438094"/>
                <a:gd name="connsiteY13" fmla="*/ 3774595 h 5322493"/>
                <a:gd name="connsiteX14" fmla="*/ 294393 w 3438094"/>
                <a:gd name="connsiteY14" fmla="*/ 3774595 h 5322493"/>
                <a:gd name="connsiteX15" fmla="*/ 294393 w 3438094"/>
                <a:gd name="connsiteY15" fmla="*/ 3987494 h 5322493"/>
                <a:gd name="connsiteX16" fmla="*/ 0 w 3438094"/>
                <a:gd name="connsiteY16" fmla="*/ 3987494 h 5322493"/>
                <a:gd name="connsiteX17" fmla="*/ 0 w 3438094"/>
                <a:gd name="connsiteY17" fmla="*/ 4228662 h 5322493"/>
                <a:gd name="connsiteX18" fmla="*/ 294393 w 3438094"/>
                <a:gd name="connsiteY18" fmla="*/ 4228662 h 5322493"/>
                <a:gd name="connsiteX19" fmla="*/ 294393 w 3438094"/>
                <a:gd name="connsiteY19" fmla="*/ 4441562 h 5322493"/>
                <a:gd name="connsiteX20" fmla="*/ 0 w 3438094"/>
                <a:gd name="connsiteY20" fmla="*/ 4441562 h 5322493"/>
                <a:gd name="connsiteX21" fmla="*/ 0 w 3438094"/>
                <a:gd name="connsiteY21" fmla="*/ 4957607 h 5322493"/>
                <a:gd name="connsiteX22" fmla="*/ 364532 w 3438094"/>
                <a:gd name="connsiteY22" fmla="*/ 5322494 h 5322493"/>
                <a:gd name="connsiteX23" fmla="*/ 3073090 w 3438094"/>
                <a:gd name="connsiteY23" fmla="*/ 5322494 h 5322493"/>
                <a:gd name="connsiteX24" fmla="*/ 3437621 w 3438094"/>
                <a:gd name="connsiteY24" fmla="*/ 4958081 h 5322493"/>
                <a:gd name="connsiteX25" fmla="*/ 3437621 w 3438094"/>
                <a:gd name="connsiteY25" fmla="*/ 4442035 h 5322493"/>
                <a:gd name="connsiteX26" fmla="*/ 3143702 w 3438094"/>
                <a:gd name="connsiteY26" fmla="*/ 4442035 h 5322493"/>
                <a:gd name="connsiteX27" fmla="*/ 3143702 w 3438094"/>
                <a:gd name="connsiteY27" fmla="*/ 4229136 h 5322493"/>
                <a:gd name="connsiteX28" fmla="*/ 3438094 w 3438094"/>
                <a:gd name="connsiteY28" fmla="*/ 4229136 h 5322493"/>
                <a:gd name="connsiteX29" fmla="*/ 3438094 w 3438094"/>
                <a:gd name="connsiteY29" fmla="*/ 3987731 h 5322493"/>
                <a:gd name="connsiteX30" fmla="*/ 3143702 w 3438094"/>
                <a:gd name="connsiteY30" fmla="*/ 3987731 h 5322493"/>
                <a:gd name="connsiteX31" fmla="*/ 3143702 w 3438094"/>
                <a:gd name="connsiteY31" fmla="*/ 3774831 h 5322493"/>
                <a:gd name="connsiteX32" fmla="*/ 3438094 w 3438094"/>
                <a:gd name="connsiteY32" fmla="*/ 3774831 h 5322493"/>
                <a:gd name="connsiteX33" fmla="*/ 3438094 w 3438094"/>
                <a:gd name="connsiteY33" fmla="*/ 1396504 h 5322493"/>
                <a:gd name="connsiteX34" fmla="*/ 3143702 w 3438094"/>
                <a:gd name="connsiteY34" fmla="*/ 1396504 h 5322493"/>
                <a:gd name="connsiteX35" fmla="*/ 3143702 w 3438094"/>
                <a:gd name="connsiteY35" fmla="*/ 1183604 h 5322493"/>
                <a:gd name="connsiteX36" fmla="*/ 3438094 w 3438094"/>
                <a:gd name="connsiteY36" fmla="*/ 1183604 h 5322493"/>
                <a:gd name="connsiteX37" fmla="*/ 3438094 w 3438094"/>
                <a:gd name="connsiteY37" fmla="*/ 942200 h 5322493"/>
                <a:gd name="connsiteX38" fmla="*/ 3143702 w 3438094"/>
                <a:gd name="connsiteY38" fmla="*/ 942200 h 5322493"/>
                <a:gd name="connsiteX39" fmla="*/ 3143702 w 3438094"/>
                <a:gd name="connsiteY39" fmla="*/ 729300 h 5322493"/>
                <a:gd name="connsiteX40" fmla="*/ 3415740 w 3438094"/>
                <a:gd name="connsiteY40" fmla="*/ 964672 h 5322493"/>
                <a:gd name="connsiteX41" fmla="*/ 3415740 w 3438094"/>
                <a:gd name="connsiteY41" fmla="*/ 1160895 h 5322493"/>
                <a:gd name="connsiteX42" fmla="*/ 3121229 w 3438094"/>
                <a:gd name="connsiteY42" fmla="*/ 1160895 h 5322493"/>
                <a:gd name="connsiteX43" fmla="*/ 3121229 w 3438094"/>
                <a:gd name="connsiteY43" fmla="*/ 1419332 h 5322493"/>
                <a:gd name="connsiteX44" fmla="*/ 3415740 w 3438094"/>
                <a:gd name="connsiteY44" fmla="*/ 1419332 h 5322493"/>
                <a:gd name="connsiteX45" fmla="*/ 3415740 w 3438094"/>
                <a:gd name="connsiteY45" fmla="*/ 3752122 h 5322493"/>
                <a:gd name="connsiteX46" fmla="*/ 3121229 w 3438094"/>
                <a:gd name="connsiteY46" fmla="*/ 3752122 h 5322493"/>
                <a:gd name="connsiteX47" fmla="*/ 3121229 w 3438094"/>
                <a:gd name="connsiteY47" fmla="*/ 4009612 h 5322493"/>
                <a:gd name="connsiteX48" fmla="*/ 3415740 w 3438094"/>
                <a:gd name="connsiteY48" fmla="*/ 4009612 h 5322493"/>
                <a:gd name="connsiteX49" fmla="*/ 3415740 w 3438094"/>
                <a:gd name="connsiteY49" fmla="*/ 4205953 h 5322493"/>
                <a:gd name="connsiteX50" fmla="*/ 3121229 w 3438094"/>
                <a:gd name="connsiteY50" fmla="*/ 4205953 h 5322493"/>
                <a:gd name="connsiteX51" fmla="*/ 3121229 w 3438094"/>
                <a:gd name="connsiteY51" fmla="*/ 4463917 h 5322493"/>
                <a:gd name="connsiteX52" fmla="*/ 3415740 w 3438094"/>
                <a:gd name="connsiteY52" fmla="*/ 4463917 h 5322493"/>
                <a:gd name="connsiteX53" fmla="*/ 3415740 w 3438094"/>
                <a:gd name="connsiteY53" fmla="*/ 4957607 h 5322493"/>
                <a:gd name="connsiteX54" fmla="*/ 3073563 w 3438094"/>
                <a:gd name="connsiteY54" fmla="*/ 5299548 h 5322493"/>
                <a:gd name="connsiteX55" fmla="*/ 365005 w 3438094"/>
                <a:gd name="connsiteY55" fmla="*/ 5299548 h 5322493"/>
                <a:gd name="connsiteX56" fmla="*/ 22946 w 3438094"/>
                <a:gd name="connsiteY56" fmla="*/ 4957607 h 5322493"/>
                <a:gd name="connsiteX57" fmla="*/ 22946 w 3438094"/>
                <a:gd name="connsiteY57" fmla="*/ 4464390 h 5322493"/>
                <a:gd name="connsiteX58" fmla="*/ 317339 w 3438094"/>
                <a:gd name="connsiteY58" fmla="*/ 4464390 h 5322493"/>
                <a:gd name="connsiteX59" fmla="*/ 317339 w 3438094"/>
                <a:gd name="connsiteY59" fmla="*/ 4351435 h 5322493"/>
                <a:gd name="connsiteX60" fmla="*/ 817180 w 3438094"/>
                <a:gd name="connsiteY60" fmla="*/ 4351435 h 5322493"/>
                <a:gd name="connsiteX61" fmla="*/ 1263205 w 3438094"/>
                <a:gd name="connsiteY61" fmla="*/ 3905410 h 5322493"/>
                <a:gd name="connsiteX62" fmla="*/ 1466655 w 3438094"/>
                <a:gd name="connsiteY62" fmla="*/ 3889560 h 5322493"/>
                <a:gd name="connsiteX63" fmla="*/ 1450805 w 3438094"/>
                <a:gd name="connsiteY63" fmla="*/ 3686111 h 5322493"/>
                <a:gd name="connsiteX64" fmla="*/ 1247356 w 3438094"/>
                <a:gd name="connsiteY64" fmla="*/ 3701960 h 5322493"/>
                <a:gd name="connsiteX65" fmla="*/ 1247356 w 3438094"/>
                <a:gd name="connsiteY65" fmla="*/ 3889560 h 5322493"/>
                <a:gd name="connsiteX66" fmla="*/ 807600 w 3438094"/>
                <a:gd name="connsiteY66" fmla="*/ 4328962 h 5322493"/>
                <a:gd name="connsiteX67" fmla="*/ 316866 w 3438094"/>
                <a:gd name="connsiteY67" fmla="*/ 4328962 h 5322493"/>
                <a:gd name="connsiteX68" fmla="*/ 316866 w 3438094"/>
                <a:gd name="connsiteY68" fmla="*/ 4206426 h 5322493"/>
                <a:gd name="connsiteX69" fmla="*/ 22473 w 3438094"/>
                <a:gd name="connsiteY69" fmla="*/ 4206426 h 5322493"/>
                <a:gd name="connsiteX70" fmla="*/ 22473 w 3438094"/>
                <a:gd name="connsiteY70" fmla="*/ 4009612 h 5322493"/>
                <a:gd name="connsiteX71" fmla="*/ 316866 w 3438094"/>
                <a:gd name="connsiteY71" fmla="*/ 4009612 h 5322493"/>
                <a:gd name="connsiteX72" fmla="*/ 316866 w 3438094"/>
                <a:gd name="connsiteY72" fmla="*/ 3885421 h 5322493"/>
                <a:gd name="connsiteX73" fmla="*/ 816707 w 3438094"/>
                <a:gd name="connsiteY73" fmla="*/ 3885421 h 5322493"/>
                <a:gd name="connsiteX74" fmla="*/ 1262732 w 3438094"/>
                <a:gd name="connsiteY74" fmla="*/ 3439514 h 5322493"/>
                <a:gd name="connsiteX75" fmla="*/ 1468086 w 3438094"/>
                <a:gd name="connsiteY75" fmla="*/ 3424374 h 5322493"/>
                <a:gd name="connsiteX76" fmla="*/ 1452934 w 3438094"/>
                <a:gd name="connsiteY76" fmla="*/ 3219021 h 5322493"/>
                <a:gd name="connsiteX77" fmla="*/ 1247593 w 3438094"/>
                <a:gd name="connsiteY77" fmla="*/ 3234160 h 5322493"/>
                <a:gd name="connsiteX78" fmla="*/ 1246883 w 3438094"/>
                <a:gd name="connsiteY78" fmla="*/ 3423547 h 5322493"/>
                <a:gd name="connsiteX79" fmla="*/ 807600 w 3438094"/>
                <a:gd name="connsiteY79" fmla="*/ 3862948 h 5322493"/>
                <a:gd name="connsiteX80" fmla="*/ 316866 w 3438094"/>
                <a:gd name="connsiteY80" fmla="*/ 3862948 h 5322493"/>
                <a:gd name="connsiteX81" fmla="*/ 316866 w 3438094"/>
                <a:gd name="connsiteY81" fmla="*/ 3751649 h 5322493"/>
                <a:gd name="connsiteX82" fmla="*/ 22473 w 3438094"/>
                <a:gd name="connsiteY82" fmla="*/ 3751649 h 5322493"/>
                <a:gd name="connsiteX83" fmla="*/ 22473 w 3438094"/>
                <a:gd name="connsiteY83" fmla="*/ 1419332 h 5322493"/>
                <a:gd name="connsiteX84" fmla="*/ 316866 w 3438094"/>
                <a:gd name="connsiteY84" fmla="*/ 1419332 h 5322493"/>
                <a:gd name="connsiteX85" fmla="*/ 316866 w 3438094"/>
                <a:gd name="connsiteY85" fmla="*/ 1302947 h 5322493"/>
                <a:gd name="connsiteX86" fmla="*/ 807600 w 3438094"/>
                <a:gd name="connsiteY86" fmla="*/ 1302947 h 5322493"/>
                <a:gd name="connsiteX87" fmla="*/ 1246883 w 3438094"/>
                <a:gd name="connsiteY87" fmla="*/ 1742348 h 5322493"/>
                <a:gd name="connsiteX88" fmla="*/ 1263536 w 3438094"/>
                <a:gd name="connsiteY88" fmla="*/ 1943727 h 5322493"/>
                <a:gd name="connsiteX89" fmla="*/ 1464916 w 3438094"/>
                <a:gd name="connsiteY89" fmla="*/ 1927062 h 5322493"/>
                <a:gd name="connsiteX90" fmla="*/ 1448262 w 3438094"/>
                <a:gd name="connsiteY90" fmla="*/ 1725694 h 5322493"/>
                <a:gd name="connsiteX91" fmla="*/ 1262732 w 3438094"/>
                <a:gd name="connsiteY91" fmla="*/ 1726381 h 5322493"/>
                <a:gd name="connsiteX92" fmla="*/ 816707 w 3438094"/>
                <a:gd name="connsiteY92" fmla="*/ 1280474 h 5322493"/>
                <a:gd name="connsiteX93" fmla="*/ 316866 w 3438094"/>
                <a:gd name="connsiteY93" fmla="*/ 1280474 h 5322493"/>
                <a:gd name="connsiteX94" fmla="*/ 316866 w 3438094"/>
                <a:gd name="connsiteY94" fmla="*/ 1160895 h 5322493"/>
                <a:gd name="connsiteX95" fmla="*/ 22473 w 3438094"/>
                <a:gd name="connsiteY95" fmla="*/ 1160895 h 5322493"/>
                <a:gd name="connsiteX96" fmla="*/ 22473 w 3438094"/>
                <a:gd name="connsiteY96" fmla="*/ 964672 h 5322493"/>
                <a:gd name="connsiteX97" fmla="*/ 316866 w 3438094"/>
                <a:gd name="connsiteY97" fmla="*/ 964672 h 5322493"/>
                <a:gd name="connsiteX98" fmla="*/ 316866 w 3438094"/>
                <a:gd name="connsiteY98" fmla="*/ 848287 h 5322493"/>
                <a:gd name="connsiteX99" fmla="*/ 807600 w 3438094"/>
                <a:gd name="connsiteY99" fmla="*/ 848287 h 5322493"/>
                <a:gd name="connsiteX100" fmla="*/ 1246883 w 3438094"/>
                <a:gd name="connsiteY100" fmla="*/ 1287689 h 5322493"/>
                <a:gd name="connsiteX101" fmla="*/ 1263536 w 3438094"/>
                <a:gd name="connsiteY101" fmla="*/ 1489068 h 5322493"/>
                <a:gd name="connsiteX102" fmla="*/ 1464916 w 3438094"/>
                <a:gd name="connsiteY102" fmla="*/ 1472403 h 5322493"/>
                <a:gd name="connsiteX103" fmla="*/ 1448262 w 3438094"/>
                <a:gd name="connsiteY103" fmla="*/ 1271035 h 5322493"/>
                <a:gd name="connsiteX104" fmla="*/ 1262732 w 3438094"/>
                <a:gd name="connsiteY104" fmla="*/ 1271721 h 5322493"/>
                <a:gd name="connsiteX105" fmla="*/ 816707 w 3438094"/>
                <a:gd name="connsiteY105" fmla="*/ 825815 h 5322493"/>
                <a:gd name="connsiteX106" fmla="*/ 316866 w 3438094"/>
                <a:gd name="connsiteY106" fmla="*/ 825815 h 5322493"/>
                <a:gd name="connsiteX107" fmla="*/ 316866 w 3438094"/>
                <a:gd name="connsiteY107" fmla="*/ 706591 h 5322493"/>
                <a:gd name="connsiteX108" fmla="*/ 22473 w 3438094"/>
                <a:gd name="connsiteY108" fmla="*/ 706591 h 5322493"/>
                <a:gd name="connsiteX109" fmla="*/ 22473 w 3438094"/>
                <a:gd name="connsiteY109" fmla="*/ 364532 h 5322493"/>
                <a:gd name="connsiteX110" fmla="*/ 364532 w 3438094"/>
                <a:gd name="connsiteY110" fmla="*/ 22473 h 5322493"/>
                <a:gd name="connsiteX111" fmla="*/ 3073090 w 3438094"/>
                <a:gd name="connsiteY111" fmla="*/ 22473 h 5322493"/>
                <a:gd name="connsiteX112" fmla="*/ 3415267 w 3438094"/>
                <a:gd name="connsiteY112" fmla="*/ 364532 h 5322493"/>
                <a:gd name="connsiteX113" fmla="*/ 3415267 w 3438094"/>
                <a:gd name="connsiteY113" fmla="*/ 706591 h 5322493"/>
                <a:gd name="connsiteX114" fmla="*/ 3120756 w 3438094"/>
                <a:gd name="connsiteY114" fmla="*/ 706591 h 5322493"/>
                <a:gd name="connsiteX115" fmla="*/ 3120756 w 3438094"/>
                <a:gd name="connsiteY115" fmla="*/ 964672 h 5322493"/>
                <a:gd name="connsiteX116" fmla="*/ 1234700 w 3438094"/>
                <a:gd name="connsiteY116" fmla="*/ 3796712 h 5322493"/>
                <a:gd name="connsiteX117" fmla="*/ 1356172 w 3438094"/>
                <a:gd name="connsiteY117" fmla="*/ 3674768 h 5322493"/>
                <a:gd name="connsiteX118" fmla="*/ 1478116 w 3438094"/>
                <a:gd name="connsiteY118" fmla="*/ 3796251 h 5322493"/>
                <a:gd name="connsiteX119" fmla="*/ 1356645 w 3438094"/>
                <a:gd name="connsiteY119" fmla="*/ 3918183 h 5322493"/>
                <a:gd name="connsiteX120" fmla="*/ 1278700 w 3438094"/>
                <a:gd name="connsiteY120" fmla="*/ 3890152 h 5322493"/>
                <a:gd name="connsiteX121" fmla="*/ 1262732 w 3438094"/>
                <a:gd name="connsiteY121" fmla="*/ 3874184 h 5322493"/>
                <a:gd name="connsiteX122" fmla="*/ 1234700 w 3438094"/>
                <a:gd name="connsiteY122" fmla="*/ 3796712 h 5322493"/>
                <a:gd name="connsiteX123" fmla="*/ 1234700 w 3438094"/>
                <a:gd name="connsiteY123" fmla="*/ 3331172 h 5322493"/>
                <a:gd name="connsiteX124" fmla="*/ 1356172 w 3438094"/>
                <a:gd name="connsiteY124" fmla="*/ 3209227 h 5322493"/>
                <a:gd name="connsiteX125" fmla="*/ 1478116 w 3438094"/>
                <a:gd name="connsiteY125" fmla="*/ 3330710 h 5322493"/>
                <a:gd name="connsiteX126" fmla="*/ 1356645 w 3438094"/>
                <a:gd name="connsiteY126" fmla="*/ 3452643 h 5322493"/>
                <a:gd name="connsiteX127" fmla="*/ 1278700 w 3438094"/>
                <a:gd name="connsiteY127" fmla="*/ 3424611 h 5322493"/>
                <a:gd name="connsiteX128" fmla="*/ 1262732 w 3438094"/>
                <a:gd name="connsiteY128" fmla="*/ 3408643 h 5322493"/>
                <a:gd name="connsiteX129" fmla="*/ 1234700 w 3438094"/>
                <a:gd name="connsiteY129" fmla="*/ 3330580 h 5322493"/>
                <a:gd name="connsiteX130" fmla="*/ 1262732 w 3438094"/>
                <a:gd name="connsiteY130" fmla="*/ 1758079 h 5322493"/>
                <a:gd name="connsiteX131" fmla="*/ 1356172 w 3438094"/>
                <a:gd name="connsiteY131" fmla="*/ 1714080 h 5322493"/>
                <a:gd name="connsiteX132" fmla="*/ 1478116 w 3438094"/>
                <a:gd name="connsiteY132" fmla="*/ 1835551 h 5322493"/>
                <a:gd name="connsiteX133" fmla="*/ 1356633 w 3438094"/>
                <a:gd name="connsiteY133" fmla="*/ 1957495 h 5322493"/>
                <a:gd name="connsiteX134" fmla="*/ 1234700 w 3438094"/>
                <a:gd name="connsiteY134" fmla="*/ 1836024 h 5322493"/>
                <a:gd name="connsiteX135" fmla="*/ 1262732 w 3438094"/>
                <a:gd name="connsiteY135" fmla="*/ 1758079 h 5322493"/>
                <a:gd name="connsiteX136" fmla="*/ 1262732 w 3438094"/>
                <a:gd name="connsiteY136" fmla="*/ 1303774 h 5322493"/>
                <a:gd name="connsiteX137" fmla="*/ 1356172 w 3438094"/>
                <a:gd name="connsiteY137" fmla="*/ 1259775 h 5322493"/>
                <a:gd name="connsiteX138" fmla="*/ 1478116 w 3438094"/>
                <a:gd name="connsiteY138" fmla="*/ 1381246 h 5322493"/>
                <a:gd name="connsiteX139" fmla="*/ 1356633 w 3438094"/>
                <a:gd name="connsiteY139" fmla="*/ 1503191 h 5322493"/>
                <a:gd name="connsiteX140" fmla="*/ 1234700 w 3438094"/>
                <a:gd name="connsiteY140" fmla="*/ 1381720 h 5322493"/>
                <a:gd name="connsiteX141" fmla="*/ 1262732 w 3438094"/>
                <a:gd name="connsiteY141" fmla="*/ 1303774 h 532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438094" h="5322493">
                  <a:moveTo>
                    <a:pt x="3438094" y="729063"/>
                  </a:moveTo>
                  <a:lnTo>
                    <a:pt x="3438094" y="364532"/>
                  </a:lnTo>
                  <a:cubicBezTo>
                    <a:pt x="3437834" y="163314"/>
                    <a:pt x="3274777" y="260"/>
                    <a:pt x="3073563" y="0"/>
                  </a:cubicBezTo>
                  <a:lnTo>
                    <a:pt x="365005" y="0"/>
                  </a:lnTo>
                  <a:cubicBezTo>
                    <a:pt x="163791" y="260"/>
                    <a:pt x="733" y="163314"/>
                    <a:pt x="473" y="364532"/>
                  </a:cubicBezTo>
                  <a:lnTo>
                    <a:pt x="473" y="729063"/>
                  </a:lnTo>
                  <a:lnTo>
                    <a:pt x="294866" y="729063"/>
                  </a:lnTo>
                  <a:lnTo>
                    <a:pt x="294866" y="941963"/>
                  </a:lnTo>
                  <a:lnTo>
                    <a:pt x="0" y="941963"/>
                  </a:lnTo>
                  <a:lnTo>
                    <a:pt x="0" y="1183131"/>
                  </a:lnTo>
                  <a:lnTo>
                    <a:pt x="294393" y="1183131"/>
                  </a:lnTo>
                  <a:lnTo>
                    <a:pt x="294393" y="1396031"/>
                  </a:lnTo>
                  <a:lnTo>
                    <a:pt x="0" y="1396031"/>
                  </a:lnTo>
                  <a:lnTo>
                    <a:pt x="0" y="3774595"/>
                  </a:lnTo>
                  <a:lnTo>
                    <a:pt x="294393" y="3774595"/>
                  </a:lnTo>
                  <a:lnTo>
                    <a:pt x="294393" y="3987494"/>
                  </a:lnTo>
                  <a:lnTo>
                    <a:pt x="0" y="3987494"/>
                  </a:lnTo>
                  <a:lnTo>
                    <a:pt x="0" y="4228662"/>
                  </a:lnTo>
                  <a:lnTo>
                    <a:pt x="294393" y="4228662"/>
                  </a:lnTo>
                  <a:lnTo>
                    <a:pt x="294393" y="4441562"/>
                  </a:lnTo>
                  <a:lnTo>
                    <a:pt x="0" y="4441562"/>
                  </a:lnTo>
                  <a:lnTo>
                    <a:pt x="0" y="4957607"/>
                  </a:lnTo>
                  <a:cubicBezTo>
                    <a:pt x="0" y="5158987"/>
                    <a:pt x="163152" y="5322293"/>
                    <a:pt x="364532" y="5322494"/>
                  </a:cubicBezTo>
                  <a:lnTo>
                    <a:pt x="3073090" y="5322494"/>
                  </a:lnTo>
                  <a:cubicBezTo>
                    <a:pt x="3274292" y="5322293"/>
                    <a:pt x="3437361" y="5159283"/>
                    <a:pt x="3437621" y="4958081"/>
                  </a:cubicBezTo>
                  <a:lnTo>
                    <a:pt x="3437621" y="4442035"/>
                  </a:lnTo>
                  <a:lnTo>
                    <a:pt x="3143702" y="4442035"/>
                  </a:lnTo>
                  <a:lnTo>
                    <a:pt x="3143702" y="4229136"/>
                  </a:lnTo>
                  <a:lnTo>
                    <a:pt x="3438094" y="4229136"/>
                  </a:lnTo>
                  <a:lnTo>
                    <a:pt x="3438094" y="3987731"/>
                  </a:lnTo>
                  <a:lnTo>
                    <a:pt x="3143702" y="3987731"/>
                  </a:lnTo>
                  <a:lnTo>
                    <a:pt x="3143702" y="3774831"/>
                  </a:lnTo>
                  <a:lnTo>
                    <a:pt x="3438094" y="3774831"/>
                  </a:lnTo>
                  <a:lnTo>
                    <a:pt x="3438094" y="1396504"/>
                  </a:lnTo>
                  <a:lnTo>
                    <a:pt x="3143702" y="1396504"/>
                  </a:lnTo>
                  <a:lnTo>
                    <a:pt x="3143702" y="1183604"/>
                  </a:lnTo>
                  <a:lnTo>
                    <a:pt x="3438094" y="1183604"/>
                  </a:lnTo>
                  <a:lnTo>
                    <a:pt x="3438094" y="942200"/>
                  </a:lnTo>
                  <a:lnTo>
                    <a:pt x="3143702" y="942200"/>
                  </a:lnTo>
                  <a:lnTo>
                    <a:pt x="3143702" y="729300"/>
                  </a:lnTo>
                  <a:close/>
                  <a:moveTo>
                    <a:pt x="3415740" y="964672"/>
                  </a:moveTo>
                  <a:lnTo>
                    <a:pt x="3415740" y="1160895"/>
                  </a:lnTo>
                  <a:lnTo>
                    <a:pt x="3121229" y="1160895"/>
                  </a:lnTo>
                  <a:lnTo>
                    <a:pt x="3121229" y="1419332"/>
                  </a:lnTo>
                  <a:lnTo>
                    <a:pt x="3415740" y="1419332"/>
                  </a:lnTo>
                  <a:lnTo>
                    <a:pt x="3415740" y="3752122"/>
                  </a:lnTo>
                  <a:lnTo>
                    <a:pt x="3121229" y="3752122"/>
                  </a:lnTo>
                  <a:lnTo>
                    <a:pt x="3121229" y="4009612"/>
                  </a:lnTo>
                  <a:lnTo>
                    <a:pt x="3415740" y="4009612"/>
                  </a:lnTo>
                  <a:lnTo>
                    <a:pt x="3415740" y="4205953"/>
                  </a:lnTo>
                  <a:lnTo>
                    <a:pt x="3121229" y="4205953"/>
                  </a:lnTo>
                  <a:lnTo>
                    <a:pt x="3121229" y="4463917"/>
                  </a:lnTo>
                  <a:lnTo>
                    <a:pt x="3415740" y="4463917"/>
                  </a:lnTo>
                  <a:lnTo>
                    <a:pt x="3415740" y="4957607"/>
                  </a:lnTo>
                  <a:cubicBezTo>
                    <a:pt x="3415160" y="5146308"/>
                    <a:pt x="3262263" y="5299099"/>
                    <a:pt x="3073563" y="5299548"/>
                  </a:cubicBezTo>
                  <a:lnTo>
                    <a:pt x="365005" y="5299548"/>
                  </a:lnTo>
                  <a:cubicBezTo>
                    <a:pt x="176352" y="5299028"/>
                    <a:pt x="23525" y="5146260"/>
                    <a:pt x="22946" y="4957607"/>
                  </a:cubicBezTo>
                  <a:lnTo>
                    <a:pt x="22946" y="4464390"/>
                  </a:lnTo>
                  <a:lnTo>
                    <a:pt x="317339" y="4464390"/>
                  </a:lnTo>
                  <a:lnTo>
                    <a:pt x="317339" y="4351435"/>
                  </a:lnTo>
                  <a:lnTo>
                    <a:pt x="817180" y="4351435"/>
                  </a:lnTo>
                  <a:lnTo>
                    <a:pt x="1263205" y="3905410"/>
                  </a:lnTo>
                  <a:cubicBezTo>
                    <a:pt x="1323763" y="3957215"/>
                    <a:pt x="1414849" y="3950118"/>
                    <a:pt x="1466655" y="3889560"/>
                  </a:cubicBezTo>
                  <a:cubicBezTo>
                    <a:pt x="1518460" y="3829002"/>
                    <a:pt x="1511363" y="3737916"/>
                    <a:pt x="1450805" y="3686111"/>
                  </a:cubicBezTo>
                  <a:cubicBezTo>
                    <a:pt x="1390247" y="3634305"/>
                    <a:pt x="1299162" y="3641402"/>
                    <a:pt x="1247356" y="3701960"/>
                  </a:cubicBezTo>
                  <a:cubicBezTo>
                    <a:pt x="1201157" y="3755954"/>
                    <a:pt x="1201157" y="3835555"/>
                    <a:pt x="1247356" y="3889560"/>
                  </a:cubicBezTo>
                  <a:lnTo>
                    <a:pt x="807600" y="4328962"/>
                  </a:lnTo>
                  <a:lnTo>
                    <a:pt x="316866" y="4328962"/>
                  </a:lnTo>
                  <a:lnTo>
                    <a:pt x="316866" y="4206426"/>
                  </a:lnTo>
                  <a:lnTo>
                    <a:pt x="22473" y="4206426"/>
                  </a:lnTo>
                  <a:lnTo>
                    <a:pt x="22473" y="4009612"/>
                  </a:lnTo>
                  <a:lnTo>
                    <a:pt x="316866" y="4009612"/>
                  </a:lnTo>
                  <a:lnTo>
                    <a:pt x="316866" y="3885421"/>
                  </a:lnTo>
                  <a:lnTo>
                    <a:pt x="816707" y="3885421"/>
                  </a:lnTo>
                  <a:lnTo>
                    <a:pt x="1262732" y="3439514"/>
                  </a:lnTo>
                  <a:cubicBezTo>
                    <a:pt x="1323621" y="3492041"/>
                    <a:pt x="1415559" y="3485252"/>
                    <a:pt x="1468086" y="3424374"/>
                  </a:cubicBezTo>
                  <a:cubicBezTo>
                    <a:pt x="1520613" y="3363485"/>
                    <a:pt x="1513824" y="3271536"/>
                    <a:pt x="1452934" y="3219021"/>
                  </a:cubicBezTo>
                  <a:cubicBezTo>
                    <a:pt x="1392045" y="3166494"/>
                    <a:pt x="1300108" y="3173271"/>
                    <a:pt x="1247593" y="3234160"/>
                  </a:cubicBezTo>
                  <a:cubicBezTo>
                    <a:pt x="1200719" y="3288497"/>
                    <a:pt x="1200423" y="3368867"/>
                    <a:pt x="1246883" y="3423547"/>
                  </a:cubicBezTo>
                  <a:lnTo>
                    <a:pt x="807600" y="3862948"/>
                  </a:lnTo>
                  <a:lnTo>
                    <a:pt x="316866" y="3862948"/>
                  </a:lnTo>
                  <a:lnTo>
                    <a:pt x="316866" y="3751649"/>
                  </a:lnTo>
                  <a:lnTo>
                    <a:pt x="22473" y="3751649"/>
                  </a:lnTo>
                  <a:lnTo>
                    <a:pt x="22473" y="1419332"/>
                  </a:lnTo>
                  <a:lnTo>
                    <a:pt x="316866" y="1419332"/>
                  </a:lnTo>
                  <a:lnTo>
                    <a:pt x="316866" y="1302947"/>
                  </a:lnTo>
                  <a:lnTo>
                    <a:pt x="807600" y="1302947"/>
                  </a:lnTo>
                  <a:lnTo>
                    <a:pt x="1246883" y="1742348"/>
                  </a:lnTo>
                  <a:cubicBezTo>
                    <a:pt x="1195870" y="1802551"/>
                    <a:pt x="1203333" y="1892714"/>
                    <a:pt x="1263536" y="1943727"/>
                  </a:cubicBezTo>
                  <a:cubicBezTo>
                    <a:pt x="1323751" y="1994729"/>
                    <a:pt x="1413903" y="1987277"/>
                    <a:pt x="1464916" y="1927062"/>
                  </a:cubicBezTo>
                  <a:cubicBezTo>
                    <a:pt x="1515917" y="1866859"/>
                    <a:pt x="1508466" y="1776696"/>
                    <a:pt x="1448262" y="1725694"/>
                  </a:cubicBezTo>
                  <a:cubicBezTo>
                    <a:pt x="1394659" y="1680276"/>
                    <a:pt x="1315993" y="1680572"/>
                    <a:pt x="1262732" y="1726381"/>
                  </a:cubicBezTo>
                  <a:lnTo>
                    <a:pt x="816707" y="1280474"/>
                  </a:lnTo>
                  <a:lnTo>
                    <a:pt x="316866" y="1280474"/>
                  </a:lnTo>
                  <a:lnTo>
                    <a:pt x="316866" y="1160895"/>
                  </a:lnTo>
                  <a:lnTo>
                    <a:pt x="22473" y="1160895"/>
                  </a:lnTo>
                  <a:lnTo>
                    <a:pt x="22473" y="964672"/>
                  </a:lnTo>
                  <a:lnTo>
                    <a:pt x="316866" y="964672"/>
                  </a:lnTo>
                  <a:lnTo>
                    <a:pt x="316866" y="848287"/>
                  </a:lnTo>
                  <a:lnTo>
                    <a:pt x="807600" y="848287"/>
                  </a:lnTo>
                  <a:lnTo>
                    <a:pt x="1246883" y="1287689"/>
                  </a:lnTo>
                  <a:cubicBezTo>
                    <a:pt x="1195870" y="1347892"/>
                    <a:pt x="1203333" y="1438055"/>
                    <a:pt x="1263536" y="1489068"/>
                  </a:cubicBezTo>
                  <a:cubicBezTo>
                    <a:pt x="1323751" y="1540069"/>
                    <a:pt x="1413903" y="1532618"/>
                    <a:pt x="1464916" y="1472403"/>
                  </a:cubicBezTo>
                  <a:cubicBezTo>
                    <a:pt x="1515917" y="1412200"/>
                    <a:pt x="1508466" y="1322037"/>
                    <a:pt x="1448262" y="1271035"/>
                  </a:cubicBezTo>
                  <a:cubicBezTo>
                    <a:pt x="1394659" y="1225617"/>
                    <a:pt x="1315993" y="1225912"/>
                    <a:pt x="1262732" y="1271721"/>
                  </a:cubicBezTo>
                  <a:lnTo>
                    <a:pt x="816707" y="825815"/>
                  </a:lnTo>
                  <a:lnTo>
                    <a:pt x="316866" y="825815"/>
                  </a:lnTo>
                  <a:lnTo>
                    <a:pt x="316866" y="706591"/>
                  </a:lnTo>
                  <a:lnTo>
                    <a:pt x="22473" y="706591"/>
                  </a:lnTo>
                  <a:lnTo>
                    <a:pt x="22473" y="364532"/>
                  </a:lnTo>
                  <a:cubicBezTo>
                    <a:pt x="22993" y="175834"/>
                    <a:pt x="175832" y="22993"/>
                    <a:pt x="364532" y="22473"/>
                  </a:cubicBezTo>
                  <a:lnTo>
                    <a:pt x="3073090" y="22473"/>
                  </a:lnTo>
                  <a:cubicBezTo>
                    <a:pt x="3261837" y="22928"/>
                    <a:pt x="3414746" y="175788"/>
                    <a:pt x="3415267" y="364532"/>
                  </a:cubicBezTo>
                  <a:lnTo>
                    <a:pt x="3415267" y="706591"/>
                  </a:lnTo>
                  <a:lnTo>
                    <a:pt x="3120756" y="706591"/>
                  </a:lnTo>
                  <a:lnTo>
                    <a:pt x="3120756" y="964672"/>
                  </a:lnTo>
                  <a:close/>
                  <a:moveTo>
                    <a:pt x="1234700" y="3796712"/>
                  </a:moveTo>
                  <a:cubicBezTo>
                    <a:pt x="1234570" y="3729495"/>
                    <a:pt x="1288954" y="3674898"/>
                    <a:pt x="1356172" y="3674768"/>
                  </a:cubicBezTo>
                  <a:cubicBezTo>
                    <a:pt x="1423389" y="3674650"/>
                    <a:pt x="1477986" y="3729034"/>
                    <a:pt x="1478116" y="3796251"/>
                  </a:cubicBezTo>
                  <a:cubicBezTo>
                    <a:pt x="1478246" y="3863468"/>
                    <a:pt x="1423862" y="3918065"/>
                    <a:pt x="1356645" y="3918183"/>
                  </a:cubicBezTo>
                  <a:cubicBezTo>
                    <a:pt x="1328175" y="3918243"/>
                    <a:pt x="1300605" y="3908319"/>
                    <a:pt x="1278700" y="3890152"/>
                  </a:cubicBezTo>
                  <a:cubicBezTo>
                    <a:pt x="1272916" y="3885314"/>
                    <a:pt x="1267570" y="3879968"/>
                    <a:pt x="1262732" y="3874184"/>
                  </a:cubicBezTo>
                  <a:cubicBezTo>
                    <a:pt x="1244612" y="3852433"/>
                    <a:pt x="1234688" y="3825016"/>
                    <a:pt x="1234700" y="3796712"/>
                  </a:cubicBezTo>
                  <a:close/>
                  <a:moveTo>
                    <a:pt x="1234700" y="3331172"/>
                  </a:moveTo>
                  <a:cubicBezTo>
                    <a:pt x="1234570" y="3263954"/>
                    <a:pt x="1288954" y="3209357"/>
                    <a:pt x="1356172" y="3209227"/>
                  </a:cubicBezTo>
                  <a:cubicBezTo>
                    <a:pt x="1423389" y="3209109"/>
                    <a:pt x="1477986" y="3263493"/>
                    <a:pt x="1478116" y="3330710"/>
                  </a:cubicBezTo>
                  <a:cubicBezTo>
                    <a:pt x="1478246" y="3397927"/>
                    <a:pt x="1423862" y="3452524"/>
                    <a:pt x="1356645" y="3452643"/>
                  </a:cubicBezTo>
                  <a:cubicBezTo>
                    <a:pt x="1328175" y="3452702"/>
                    <a:pt x="1300605" y="3442778"/>
                    <a:pt x="1278700" y="3424611"/>
                  </a:cubicBezTo>
                  <a:cubicBezTo>
                    <a:pt x="1272916" y="3419773"/>
                    <a:pt x="1267570" y="3414427"/>
                    <a:pt x="1262732" y="3408643"/>
                  </a:cubicBezTo>
                  <a:cubicBezTo>
                    <a:pt x="1244482" y="3386739"/>
                    <a:pt x="1234558" y="3359097"/>
                    <a:pt x="1234700" y="3330580"/>
                  </a:cubicBezTo>
                  <a:close/>
                  <a:moveTo>
                    <a:pt x="1262732" y="1758079"/>
                  </a:moveTo>
                  <a:cubicBezTo>
                    <a:pt x="1285808" y="1730272"/>
                    <a:pt x="1320038" y="1714151"/>
                    <a:pt x="1356172" y="1714080"/>
                  </a:cubicBezTo>
                  <a:cubicBezTo>
                    <a:pt x="1423389" y="1713949"/>
                    <a:pt x="1477986" y="1768334"/>
                    <a:pt x="1478116" y="1835551"/>
                  </a:cubicBezTo>
                  <a:cubicBezTo>
                    <a:pt x="1478234" y="1902768"/>
                    <a:pt x="1423850" y="1957365"/>
                    <a:pt x="1356633" y="1957495"/>
                  </a:cubicBezTo>
                  <a:cubicBezTo>
                    <a:pt x="1289415" y="1957625"/>
                    <a:pt x="1234819" y="1903241"/>
                    <a:pt x="1234700" y="1836024"/>
                  </a:cubicBezTo>
                  <a:cubicBezTo>
                    <a:pt x="1234641" y="1807554"/>
                    <a:pt x="1244565" y="1779984"/>
                    <a:pt x="1262732" y="1758079"/>
                  </a:cubicBezTo>
                  <a:close/>
                  <a:moveTo>
                    <a:pt x="1262732" y="1303774"/>
                  </a:moveTo>
                  <a:cubicBezTo>
                    <a:pt x="1285808" y="1275967"/>
                    <a:pt x="1320038" y="1259846"/>
                    <a:pt x="1356172" y="1259775"/>
                  </a:cubicBezTo>
                  <a:cubicBezTo>
                    <a:pt x="1423389" y="1259645"/>
                    <a:pt x="1477986" y="1314029"/>
                    <a:pt x="1478116" y="1381246"/>
                  </a:cubicBezTo>
                  <a:cubicBezTo>
                    <a:pt x="1478234" y="1448463"/>
                    <a:pt x="1423850" y="1503060"/>
                    <a:pt x="1356633" y="1503191"/>
                  </a:cubicBezTo>
                  <a:cubicBezTo>
                    <a:pt x="1289415" y="1503321"/>
                    <a:pt x="1234819" y="1448937"/>
                    <a:pt x="1234700" y="1381720"/>
                  </a:cubicBezTo>
                  <a:cubicBezTo>
                    <a:pt x="1234641" y="1353250"/>
                    <a:pt x="1244565" y="1325680"/>
                    <a:pt x="1262732" y="1303774"/>
                  </a:cubicBezTo>
                  <a:close/>
                </a:path>
              </a:pathLst>
            </a:custGeom>
            <a:solidFill>
              <a:srgbClr val="455951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4" name="Freeform: Shape 3123">
              <a:extLst>
                <a:ext uri="{FF2B5EF4-FFF2-40B4-BE49-F238E27FC236}">
                  <a16:creationId xmlns:a16="http://schemas.microsoft.com/office/drawing/2014/main" id="{3942B1E6-6E8C-4D62-BEAF-CBFCEAA16C01}"/>
                </a:ext>
              </a:extLst>
            </p:cNvPr>
            <p:cNvSpPr/>
            <p:nvPr/>
          </p:nvSpPr>
          <p:spPr>
            <a:xfrm rot="16200000">
              <a:off x="2160080" y="2563456"/>
              <a:ext cx="2049916" cy="708550"/>
            </a:xfrm>
            <a:custGeom>
              <a:avLst/>
              <a:gdLst>
                <a:gd name="connsiteX0" fmla="*/ 27916 w 1306142"/>
                <a:gd name="connsiteY0" fmla="*/ 13197 h 451466"/>
                <a:gd name="connsiteX1" fmla="*/ 16088 w 1306142"/>
                <a:gd name="connsiteY1" fmla="*/ 450824 h 451466"/>
                <a:gd name="connsiteX2" fmla="*/ 1306142 w 1306142"/>
                <a:gd name="connsiteY2" fmla="*/ 39455 h 451466"/>
                <a:gd name="connsiteX3" fmla="*/ 27916 w 1306142"/>
                <a:gd name="connsiteY3" fmla="*/ 13197 h 45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6142" h="451466">
                  <a:moveTo>
                    <a:pt x="27916" y="13197"/>
                  </a:moveTo>
                  <a:cubicBezTo>
                    <a:pt x="-12653" y="40283"/>
                    <a:pt x="-2009" y="432018"/>
                    <a:pt x="16088" y="450824"/>
                  </a:cubicBezTo>
                  <a:cubicBezTo>
                    <a:pt x="34185" y="469631"/>
                    <a:pt x="1306142" y="69379"/>
                    <a:pt x="1306142" y="39455"/>
                  </a:cubicBezTo>
                  <a:cubicBezTo>
                    <a:pt x="1306142" y="9531"/>
                    <a:pt x="72861" y="-16727"/>
                    <a:pt x="27916" y="13197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9" name="Freeform: Shape 3128">
              <a:extLst>
                <a:ext uri="{FF2B5EF4-FFF2-40B4-BE49-F238E27FC236}">
                  <a16:creationId xmlns:a16="http://schemas.microsoft.com/office/drawing/2014/main" id="{CFAD7C09-C14F-47BA-90A7-22454A4E427E}"/>
                </a:ext>
              </a:extLst>
            </p:cNvPr>
            <p:cNvSpPr/>
            <p:nvPr/>
          </p:nvSpPr>
          <p:spPr>
            <a:xfrm rot="16200000">
              <a:off x="6322384" y="6213499"/>
              <a:ext cx="405601" cy="61442"/>
            </a:xfrm>
            <a:custGeom>
              <a:avLst/>
              <a:gdLst>
                <a:gd name="connsiteX0" fmla="*/ 258437 w 258436"/>
                <a:gd name="connsiteY0" fmla="*/ 0 h 39149"/>
                <a:gd name="connsiteX1" fmla="*/ 0 w 258436"/>
                <a:gd name="connsiteY1" fmla="*/ 0 h 39149"/>
                <a:gd name="connsiteX2" fmla="*/ 0 w 258436"/>
                <a:gd name="connsiteY2" fmla="*/ 39150 h 39149"/>
                <a:gd name="connsiteX3" fmla="*/ 229222 w 258436"/>
                <a:gd name="connsiteY3" fmla="*/ 39150 h 39149"/>
                <a:gd name="connsiteX4" fmla="*/ 258437 w 258436"/>
                <a:gd name="connsiteY4" fmla="*/ 0 h 39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436" h="39149">
                  <a:moveTo>
                    <a:pt x="258437" y="0"/>
                  </a:moveTo>
                  <a:lnTo>
                    <a:pt x="0" y="0"/>
                  </a:lnTo>
                  <a:lnTo>
                    <a:pt x="0" y="39150"/>
                  </a:lnTo>
                  <a:lnTo>
                    <a:pt x="229222" y="39150"/>
                  </a:lnTo>
                  <a:lnTo>
                    <a:pt x="258437" y="0"/>
                  </a:lnTo>
                  <a:close/>
                </a:path>
              </a:pathLst>
            </a:custGeom>
            <a:solidFill>
              <a:srgbClr val="AECD79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0" name="Freeform: Shape 3129">
              <a:extLst>
                <a:ext uri="{FF2B5EF4-FFF2-40B4-BE49-F238E27FC236}">
                  <a16:creationId xmlns:a16="http://schemas.microsoft.com/office/drawing/2014/main" id="{B8DFBBAE-5729-455A-8322-177011769DBC}"/>
                </a:ext>
              </a:extLst>
            </p:cNvPr>
            <p:cNvSpPr/>
            <p:nvPr/>
          </p:nvSpPr>
          <p:spPr>
            <a:xfrm rot="16200000">
              <a:off x="6314309" y="5879829"/>
              <a:ext cx="90030" cy="119916"/>
            </a:xfrm>
            <a:custGeom>
              <a:avLst/>
              <a:gdLst>
                <a:gd name="connsiteX0" fmla="*/ 0 w 57364"/>
                <a:gd name="connsiteY0" fmla="*/ 76408 h 76407"/>
                <a:gd name="connsiteX1" fmla="*/ 57365 w 57364"/>
                <a:gd name="connsiteY1" fmla="*/ 0 h 76407"/>
                <a:gd name="connsiteX2" fmla="*/ 0 w 57364"/>
                <a:gd name="connsiteY2" fmla="*/ 0 h 76407"/>
                <a:gd name="connsiteX3" fmla="*/ 0 w 57364"/>
                <a:gd name="connsiteY3" fmla="*/ 76408 h 7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64" h="76407">
                  <a:moveTo>
                    <a:pt x="0" y="76408"/>
                  </a:moveTo>
                  <a:lnTo>
                    <a:pt x="57365" y="0"/>
                  </a:lnTo>
                  <a:lnTo>
                    <a:pt x="0" y="0"/>
                  </a:lnTo>
                  <a:lnTo>
                    <a:pt x="0" y="76408"/>
                  </a:lnTo>
                  <a:close/>
                </a:path>
              </a:pathLst>
            </a:custGeom>
            <a:solidFill>
              <a:srgbClr val="AECD79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1" name="Freeform: Shape 3130">
              <a:extLst>
                <a:ext uri="{FF2B5EF4-FFF2-40B4-BE49-F238E27FC236}">
                  <a16:creationId xmlns:a16="http://schemas.microsoft.com/office/drawing/2014/main" id="{B29312A2-8FC2-46AC-93E8-01AAE065657A}"/>
                </a:ext>
              </a:extLst>
            </p:cNvPr>
            <p:cNvSpPr/>
            <p:nvPr/>
          </p:nvSpPr>
          <p:spPr>
            <a:xfrm rot="16200000">
              <a:off x="4117750" y="4547005"/>
              <a:ext cx="1406518" cy="2393513"/>
            </a:xfrm>
            <a:custGeom>
              <a:avLst/>
              <a:gdLst>
                <a:gd name="connsiteX0" fmla="*/ 294511 w 896189"/>
                <a:gd name="connsiteY0" fmla="*/ 1525072 h 1525071"/>
                <a:gd name="connsiteX1" fmla="*/ 486358 w 896189"/>
                <a:gd name="connsiteY1" fmla="*/ 1525072 h 1525071"/>
                <a:gd name="connsiteX2" fmla="*/ 896190 w 896189"/>
                <a:gd name="connsiteY2" fmla="*/ 978984 h 1525071"/>
                <a:gd name="connsiteX3" fmla="*/ 301135 w 896189"/>
                <a:gd name="connsiteY3" fmla="*/ 978984 h 1525071"/>
                <a:gd name="connsiteX4" fmla="*/ 301135 w 896189"/>
                <a:gd name="connsiteY4" fmla="*/ 862599 h 1525071"/>
                <a:gd name="connsiteX5" fmla="*/ 115084 w 896189"/>
                <a:gd name="connsiteY5" fmla="*/ 862599 h 1525071"/>
                <a:gd name="connsiteX6" fmla="*/ 115084 w 896189"/>
                <a:gd name="connsiteY6" fmla="*/ 0 h 1525071"/>
                <a:gd name="connsiteX7" fmla="*/ 0 w 896189"/>
                <a:gd name="connsiteY7" fmla="*/ 199771 h 1525071"/>
                <a:gd name="connsiteX8" fmla="*/ 0 w 896189"/>
                <a:gd name="connsiteY8" fmla="*/ 1413773 h 1525071"/>
                <a:gd name="connsiteX9" fmla="*/ 294511 w 896189"/>
                <a:gd name="connsiteY9" fmla="*/ 1413773 h 1525071"/>
                <a:gd name="connsiteX10" fmla="*/ 294511 w 896189"/>
                <a:gd name="connsiteY10" fmla="*/ 1525072 h 152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6189" h="1525071">
                  <a:moveTo>
                    <a:pt x="294511" y="1525072"/>
                  </a:moveTo>
                  <a:lnTo>
                    <a:pt x="486358" y="1525072"/>
                  </a:lnTo>
                  <a:lnTo>
                    <a:pt x="896190" y="978984"/>
                  </a:lnTo>
                  <a:lnTo>
                    <a:pt x="301135" y="978984"/>
                  </a:lnTo>
                  <a:lnTo>
                    <a:pt x="301135" y="862599"/>
                  </a:lnTo>
                  <a:lnTo>
                    <a:pt x="115084" y="862599"/>
                  </a:lnTo>
                  <a:lnTo>
                    <a:pt x="115084" y="0"/>
                  </a:lnTo>
                  <a:lnTo>
                    <a:pt x="0" y="199771"/>
                  </a:lnTo>
                  <a:lnTo>
                    <a:pt x="0" y="1413773"/>
                  </a:lnTo>
                  <a:lnTo>
                    <a:pt x="294511" y="1413773"/>
                  </a:lnTo>
                  <a:lnTo>
                    <a:pt x="294511" y="1525072"/>
                  </a:lnTo>
                  <a:close/>
                </a:path>
              </a:pathLst>
            </a:custGeom>
            <a:solidFill>
              <a:srgbClr val="AECD79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2" name="Freeform: Shape 3131">
              <a:extLst>
                <a:ext uri="{FF2B5EF4-FFF2-40B4-BE49-F238E27FC236}">
                  <a16:creationId xmlns:a16="http://schemas.microsoft.com/office/drawing/2014/main" id="{1DD28CFC-E043-42F7-BC4C-EFA63706E9CA}"/>
                </a:ext>
              </a:extLst>
            </p:cNvPr>
            <p:cNvSpPr/>
            <p:nvPr/>
          </p:nvSpPr>
          <p:spPr>
            <a:xfrm rot="16200000">
              <a:off x="4995222" y="4886335"/>
              <a:ext cx="102467" cy="136808"/>
            </a:xfrm>
            <a:custGeom>
              <a:avLst/>
              <a:gdLst>
                <a:gd name="connsiteX0" fmla="*/ 0 w 65289"/>
                <a:gd name="connsiteY0" fmla="*/ 87171 h 87170"/>
                <a:gd name="connsiteX1" fmla="*/ 65289 w 65289"/>
                <a:gd name="connsiteY1" fmla="*/ 0 h 87170"/>
                <a:gd name="connsiteX2" fmla="*/ 0 w 65289"/>
                <a:gd name="connsiteY2" fmla="*/ 0 h 87170"/>
                <a:gd name="connsiteX3" fmla="*/ 0 w 65289"/>
                <a:gd name="connsiteY3" fmla="*/ 87171 h 8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289" h="87170">
                  <a:moveTo>
                    <a:pt x="0" y="87171"/>
                  </a:moveTo>
                  <a:lnTo>
                    <a:pt x="65289" y="0"/>
                  </a:lnTo>
                  <a:lnTo>
                    <a:pt x="0" y="0"/>
                  </a:lnTo>
                  <a:lnTo>
                    <a:pt x="0" y="87171"/>
                  </a:lnTo>
                  <a:close/>
                </a:path>
              </a:pathLst>
            </a:custGeom>
            <a:solidFill>
              <a:srgbClr val="AECD79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4" name="Freeform: Shape 3133">
              <a:extLst>
                <a:ext uri="{FF2B5EF4-FFF2-40B4-BE49-F238E27FC236}">
                  <a16:creationId xmlns:a16="http://schemas.microsoft.com/office/drawing/2014/main" id="{E5B9C0BA-6FEB-4872-B926-19B0F3C51B09}"/>
                </a:ext>
              </a:extLst>
            </p:cNvPr>
            <p:cNvSpPr/>
            <p:nvPr/>
          </p:nvSpPr>
          <p:spPr>
            <a:xfrm rot="16200000">
              <a:off x="6112437" y="4753147"/>
              <a:ext cx="185629" cy="285869"/>
            </a:xfrm>
            <a:custGeom>
              <a:avLst/>
              <a:gdLst>
                <a:gd name="connsiteX0" fmla="*/ 104676 w 118277"/>
                <a:gd name="connsiteY0" fmla="*/ 0 h 182147"/>
                <a:gd name="connsiteX1" fmla="*/ 0 w 118277"/>
                <a:gd name="connsiteY1" fmla="*/ 182148 h 182147"/>
                <a:gd name="connsiteX2" fmla="*/ 118278 w 118277"/>
                <a:gd name="connsiteY2" fmla="*/ 63160 h 182147"/>
                <a:gd name="connsiteX3" fmla="*/ 104676 w 118277"/>
                <a:gd name="connsiteY3" fmla="*/ 0 h 18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277" h="182147">
                  <a:moveTo>
                    <a:pt x="104676" y="0"/>
                  </a:moveTo>
                  <a:lnTo>
                    <a:pt x="0" y="182148"/>
                  </a:lnTo>
                  <a:lnTo>
                    <a:pt x="118278" y="63160"/>
                  </a:lnTo>
                  <a:cubicBezTo>
                    <a:pt x="110649" y="42899"/>
                    <a:pt x="106060" y="21609"/>
                    <a:pt x="104676" y="0"/>
                  </a:cubicBezTo>
                  <a:close/>
                </a:path>
              </a:pathLst>
            </a:custGeom>
            <a:solidFill>
              <a:srgbClr val="AECD79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5" name="Freeform: Shape 3134">
              <a:extLst>
                <a:ext uri="{FF2B5EF4-FFF2-40B4-BE49-F238E27FC236}">
                  <a16:creationId xmlns:a16="http://schemas.microsoft.com/office/drawing/2014/main" id="{D8F3213F-4CCC-4698-92D0-969307508415}"/>
                </a:ext>
              </a:extLst>
            </p:cNvPr>
            <p:cNvSpPr/>
            <p:nvPr/>
          </p:nvSpPr>
          <p:spPr>
            <a:xfrm rot="16200000">
              <a:off x="1891302" y="-287545"/>
              <a:ext cx="4725398" cy="8036481"/>
            </a:xfrm>
            <a:custGeom>
              <a:avLst/>
              <a:gdLst>
                <a:gd name="connsiteX0" fmla="*/ 3010876 w 3010875"/>
                <a:gd name="connsiteY0" fmla="*/ 527045 h 5120593"/>
                <a:gd name="connsiteX1" fmla="*/ 3010876 w 3010875"/>
                <a:gd name="connsiteY1" fmla="*/ 263641 h 5120593"/>
                <a:gd name="connsiteX2" fmla="*/ 2747235 w 3010875"/>
                <a:gd name="connsiteY2" fmla="*/ 0 h 5120593"/>
                <a:gd name="connsiteX3" fmla="*/ 1132627 w 3010875"/>
                <a:gd name="connsiteY3" fmla="*/ 0 h 5120593"/>
                <a:gd name="connsiteX4" fmla="*/ 673709 w 3010875"/>
                <a:gd name="connsiteY4" fmla="*/ 797073 h 5120593"/>
                <a:gd name="connsiteX5" fmla="*/ 949533 w 3010875"/>
                <a:gd name="connsiteY5" fmla="*/ 1072897 h 5120593"/>
                <a:gd name="connsiteX6" fmla="*/ 1237172 w 3010875"/>
                <a:gd name="connsiteY6" fmla="*/ 1199584 h 5120593"/>
                <a:gd name="connsiteX7" fmla="*/ 1110485 w 3010875"/>
                <a:gd name="connsiteY7" fmla="*/ 1487223 h 5120593"/>
                <a:gd name="connsiteX8" fmla="*/ 822846 w 3010875"/>
                <a:gd name="connsiteY8" fmla="*/ 1360536 h 5120593"/>
                <a:gd name="connsiteX9" fmla="*/ 822621 w 3010875"/>
                <a:gd name="connsiteY9" fmla="*/ 1200163 h 5120593"/>
                <a:gd name="connsiteX10" fmla="*/ 581098 w 3010875"/>
                <a:gd name="connsiteY10" fmla="*/ 958522 h 5120593"/>
                <a:gd name="connsiteX11" fmla="*/ 499013 w 3010875"/>
                <a:gd name="connsiteY11" fmla="*/ 1101165 h 5120593"/>
                <a:gd name="connsiteX12" fmla="*/ 522669 w 3010875"/>
                <a:gd name="connsiteY12" fmla="*/ 1101165 h 5120593"/>
                <a:gd name="connsiteX13" fmla="*/ 949060 w 3010875"/>
                <a:gd name="connsiteY13" fmla="*/ 1527556 h 5120593"/>
                <a:gd name="connsiteX14" fmla="*/ 1029607 w 3010875"/>
                <a:gd name="connsiteY14" fmla="*/ 1512535 h 5120593"/>
                <a:gd name="connsiteX15" fmla="*/ 1227249 w 3010875"/>
                <a:gd name="connsiteY15" fmla="*/ 1632113 h 5120593"/>
                <a:gd name="connsiteX16" fmla="*/ 1227249 w 3010875"/>
                <a:gd name="connsiteY16" fmla="*/ 1520104 h 5120593"/>
                <a:gd name="connsiteX17" fmla="*/ 1884991 w 3010875"/>
                <a:gd name="connsiteY17" fmla="*/ 1520104 h 5120593"/>
                <a:gd name="connsiteX18" fmla="*/ 2141535 w 3010875"/>
                <a:gd name="connsiteY18" fmla="*/ 1177927 h 5120593"/>
                <a:gd name="connsiteX19" fmla="*/ 1748853 w 3010875"/>
                <a:gd name="connsiteY19" fmla="*/ 1177927 h 5120593"/>
                <a:gd name="connsiteX20" fmla="*/ 1748853 w 3010875"/>
                <a:gd name="connsiteY20" fmla="*/ 1061542 h 5120593"/>
                <a:gd name="connsiteX21" fmla="*/ 1562921 w 3010875"/>
                <a:gd name="connsiteY21" fmla="*/ 1061542 h 5120593"/>
                <a:gd name="connsiteX22" fmla="*/ 1562921 w 3010875"/>
                <a:gd name="connsiteY22" fmla="*/ 138976 h 5120593"/>
                <a:gd name="connsiteX23" fmla="*/ 1748971 w 3010875"/>
                <a:gd name="connsiteY23" fmla="*/ 138976 h 5120593"/>
                <a:gd name="connsiteX24" fmla="*/ 1748971 w 3010875"/>
                <a:gd name="connsiteY24" fmla="*/ 22591 h 5120593"/>
                <a:gd name="connsiteX25" fmla="*/ 2365908 w 3010875"/>
                <a:gd name="connsiteY25" fmla="*/ 22591 h 5120593"/>
                <a:gd name="connsiteX26" fmla="*/ 2365908 w 3010875"/>
                <a:gd name="connsiteY26" fmla="*/ 138976 h 5120593"/>
                <a:gd name="connsiteX27" fmla="*/ 2545690 w 3010875"/>
                <a:gd name="connsiteY27" fmla="*/ 138976 h 5120593"/>
                <a:gd name="connsiteX28" fmla="*/ 2545690 w 3010875"/>
                <a:gd name="connsiteY28" fmla="*/ 639527 h 5120593"/>
                <a:gd name="connsiteX29" fmla="*/ 2677214 w 3010875"/>
                <a:gd name="connsiteY29" fmla="*/ 464240 h 5120593"/>
                <a:gd name="connsiteX30" fmla="*/ 2545690 w 3010875"/>
                <a:gd name="connsiteY30" fmla="*/ 692870 h 5120593"/>
                <a:gd name="connsiteX31" fmla="*/ 2545690 w 3010875"/>
                <a:gd name="connsiteY31" fmla="*/ 1061542 h 5120593"/>
                <a:gd name="connsiteX32" fmla="*/ 2365908 w 3010875"/>
                <a:gd name="connsiteY32" fmla="*/ 1061542 h 5120593"/>
                <a:gd name="connsiteX33" fmla="*/ 2365908 w 3010875"/>
                <a:gd name="connsiteY33" fmla="*/ 1177927 h 5120593"/>
                <a:gd name="connsiteX34" fmla="*/ 2266673 w 3010875"/>
                <a:gd name="connsiteY34" fmla="*/ 1177927 h 5120593"/>
                <a:gd name="connsiteX35" fmla="*/ 2069859 w 3010875"/>
                <a:gd name="connsiteY35" fmla="*/ 1520104 h 5120593"/>
                <a:gd name="connsiteX36" fmla="*/ 2837008 w 3010875"/>
                <a:gd name="connsiteY36" fmla="*/ 1520104 h 5120593"/>
                <a:gd name="connsiteX37" fmla="*/ 2837008 w 3010875"/>
                <a:gd name="connsiteY37" fmla="*/ 2254845 h 5120593"/>
                <a:gd name="connsiteX38" fmla="*/ 2696139 w 3010875"/>
                <a:gd name="connsiteY38" fmla="*/ 2254845 h 5120593"/>
                <a:gd name="connsiteX39" fmla="*/ 2704300 w 3010875"/>
                <a:gd name="connsiteY39" fmla="*/ 2627420 h 5120593"/>
                <a:gd name="connsiteX40" fmla="*/ 2287253 w 3010875"/>
                <a:gd name="connsiteY40" fmla="*/ 3063036 h 5120593"/>
                <a:gd name="connsiteX41" fmla="*/ 2303812 w 3010875"/>
                <a:gd name="connsiteY41" fmla="*/ 3142992 h 5120593"/>
                <a:gd name="connsiteX42" fmla="*/ 2086418 w 3010875"/>
                <a:gd name="connsiteY42" fmla="*/ 3370440 h 5120593"/>
                <a:gd name="connsiteX43" fmla="*/ 2081450 w 3010875"/>
                <a:gd name="connsiteY43" fmla="*/ 3370440 h 5120593"/>
                <a:gd name="connsiteX44" fmla="*/ 1858970 w 3010875"/>
                <a:gd name="connsiteY44" fmla="*/ 3152809 h 5120593"/>
                <a:gd name="connsiteX45" fmla="*/ 2076955 w 3010875"/>
                <a:gd name="connsiteY45" fmla="*/ 2925598 h 5120593"/>
                <a:gd name="connsiteX46" fmla="*/ 2081450 w 3010875"/>
                <a:gd name="connsiteY46" fmla="*/ 2925598 h 5120593"/>
                <a:gd name="connsiteX47" fmla="*/ 2157502 w 3010875"/>
                <a:gd name="connsiteY47" fmla="*/ 2938845 h 5120593"/>
                <a:gd name="connsiteX48" fmla="*/ 2523217 w 3010875"/>
                <a:gd name="connsiteY48" fmla="*/ 2557163 h 5120593"/>
                <a:gd name="connsiteX49" fmla="*/ 2516475 w 3010875"/>
                <a:gd name="connsiteY49" fmla="*/ 2254845 h 5120593"/>
                <a:gd name="connsiteX50" fmla="*/ 1647134 w 3010875"/>
                <a:gd name="connsiteY50" fmla="*/ 2254845 h 5120593"/>
                <a:gd name="connsiteX51" fmla="*/ 1179938 w 3010875"/>
                <a:gd name="connsiteY51" fmla="*/ 3065875 h 5120593"/>
                <a:gd name="connsiteX52" fmla="*/ 1193457 w 3010875"/>
                <a:gd name="connsiteY52" fmla="*/ 3380221 h 5120593"/>
                <a:gd name="connsiteX53" fmla="*/ 1029725 w 3010875"/>
                <a:gd name="connsiteY53" fmla="*/ 3452288 h 5120593"/>
                <a:gd name="connsiteX54" fmla="*/ 963844 w 3010875"/>
                <a:gd name="connsiteY54" fmla="*/ 3441998 h 5120593"/>
                <a:gd name="connsiteX55" fmla="*/ 933684 w 3010875"/>
                <a:gd name="connsiteY55" fmla="*/ 3494750 h 5120593"/>
                <a:gd name="connsiteX56" fmla="*/ 1030080 w 3010875"/>
                <a:gd name="connsiteY56" fmla="*/ 3472632 h 5120593"/>
                <a:gd name="connsiteX57" fmla="*/ 1251933 w 3010875"/>
                <a:gd name="connsiteY57" fmla="*/ 3695502 h 5120593"/>
                <a:gd name="connsiteX58" fmla="*/ 1029051 w 3010875"/>
                <a:gd name="connsiteY58" fmla="*/ 3917356 h 5120593"/>
                <a:gd name="connsiteX59" fmla="*/ 949533 w 3010875"/>
                <a:gd name="connsiteY59" fmla="*/ 3902453 h 5120593"/>
                <a:gd name="connsiteX60" fmla="*/ 523142 w 3010875"/>
                <a:gd name="connsiteY60" fmla="*/ 4328962 h 5120593"/>
                <a:gd name="connsiteX61" fmla="*/ 453713 w 3010875"/>
                <a:gd name="connsiteY61" fmla="*/ 4328962 h 5120593"/>
                <a:gd name="connsiteX62" fmla="*/ 0 w 3010875"/>
                <a:gd name="connsiteY62" fmla="*/ 5117755 h 5120593"/>
                <a:gd name="connsiteX63" fmla="*/ 38440 w 3010875"/>
                <a:gd name="connsiteY63" fmla="*/ 5120594 h 5120593"/>
                <a:gd name="connsiteX64" fmla="*/ 1967194 w 3010875"/>
                <a:gd name="connsiteY64" fmla="*/ 5120594 h 5120593"/>
                <a:gd name="connsiteX65" fmla="*/ 2379273 w 3010875"/>
                <a:gd name="connsiteY65" fmla="*/ 4474325 h 5120593"/>
                <a:gd name="connsiteX66" fmla="*/ 2164836 w 3010875"/>
                <a:gd name="connsiteY66" fmla="*/ 4560905 h 5120593"/>
                <a:gd name="connsiteX67" fmla="*/ 1855291 w 3010875"/>
                <a:gd name="connsiteY67" fmla="*/ 4249491 h 5120593"/>
                <a:gd name="connsiteX68" fmla="*/ 2013795 w 3010875"/>
                <a:gd name="connsiteY68" fmla="*/ 3979688 h 5120593"/>
                <a:gd name="connsiteX69" fmla="*/ 1893471 w 3010875"/>
                <a:gd name="connsiteY69" fmla="*/ 3557756 h 5120593"/>
                <a:gd name="connsiteX70" fmla="*/ 2315403 w 3010875"/>
                <a:gd name="connsiteY70" fmla="*/ 3437444 h 5120593"/>
                <a:gd name="connsiteX71" fmla="*/ 2435727 w 3010875"/>
                <a:gd name="connsiteY71" fmla="*/ 3859364 h 5120593"/>
                <a:gd name="connsiteX72" fmla="*/ 2315403 w 3010875"/>
                <a:gd name="connsiteY72" fmla="*/ 3979688 h 5120593"/>
                <a:gd name="connsiteX73" fmla="*/ 2457336 w 3010875"/>
                <a:gd name="connsiteY73" fmla="*/ 4352144 h 5120593"/>
                <a:gd name="connsiteX74" fmla="*/ 2715773 w 3010875"/>
                <a:gd name="connsiteY74" fmla="*/ 3950000 h 5120593"/>
                <a:gd name="connsiteX75" fmla="*/ 2715773 w 3010875"/>
                <a:gd name="connsiteY75" fmla="*/ 3572813 h 5120593"/>
                <a:gd name="connsiteX76" fmla="*/ 2959425 w 3010875"/>
                <a:gd name="connsiteY76" fmla="*/ 3572813 h 5120593"/>
                <a:gd name="connsiteX77" fmla="*/ 3010876 w 3010875"/>
                <a:gd name="connsiteY77" fmla="*/ 3494750 h 5120593"/>
                <a:gd name="connsiteX78" fmla="*/ 3010876 w 3010875"/>
                <a:gd name="connsiteY78" fmla="*/ 1396622 h 5120593"/>
                <a:gd name="connsiteX79" fmla="*/ 2716483 w 3010875"/>
                <a:gd name="connsiteY79" fmla="*/ 1396622 h 5120593"/>
                <a:gd name="connsiteX80" fmla="*/ 2716483 w 3010875"/>
                <a:gd name="connsiteY80" fmla="*/ 981586 h 5120593"/>
                <a:gd name="connsiteX81" fmla="*/ 3010876 w 3010875"/>
                <a:gd name="connsiteY81" fmla="*/ 981586 h 5120593"/>
                <a:gd name="connsiteX82" fmla="*/ 3010876 w 3010875"/>
                <a:gd name="connsiteY82" fmla="*/ 942081 h 5120593"/>
                <a:gd name="connsiteX83" fmla="*/ 2716483 w 3010875"/>
                <a:gd name="connsiteY83" fmla="*/ 942081 h 5120593"/>
                <a:gd name="connsiteX84" fmla="*/ 2716483 w 3010875"/>
                <a:gd name="connsiteY84" fmla="*/ 527045 h 5120593"/>
                <a:gd name="connsiteX85" fmla="*/ 1768960 w 3010875"/>
                <a:gd name="connsiteY85" fmla="*/ 5035789 h 5120593"/>
                <a:gd name="connsiteX86" fmla="*/ 486121 w 3010875"/>
                <a:gd name="connsiteY86" fmla="*/ 5035789 h 5120593"/>
                <a:gd name="connsiteX87" fmla="*/ 486121 w 3010875"/>
                <a:gd name="connsiteY87" fmla="*/ 4430917 h 5120593"/>
                <a:gd name="connsiteX88" fmla="*/ 1768487 w 3010875"/>
                <a:gd name="connsiteY88" fmla="*/ 4430917 h 512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010875" h="5120593">
                  <a:moveTo>
                    <a:pt x="3010876" y="527045"/>
                  </a:moveTo>
                  <a:lnTo>
                    <a:pt x="3010876" y="263641"/>
                  </a:lnTo>
                  <a:cubicBezTo>
                    <a:pt x="3010674" y="118117"/>
                    <a:pt x="2892764" y="195"/>
                    <a:pt x="2747235" y="0"/>
                  </a:cubicBezTo>
                  <a:lnTo>
                    <a:pt x="1132627" y="0"/>
                  </a:lnTo>
                  <a:lnTo>
                    <a:pt x="673709" y="797073"/>
                  </a:lnTo>
                  <a:lnTo>
                    <a:pt x="949533" y="1072897"/>
                  </a:lnTo>
                  <a:cubicBezTo>
                    <a:pt x="1063943" y="1028448"/>
                    <a:pt x="1192723" y="1085174"/>
                    <a:pt x="1237172" y="1199584"/>
                  </a:cubicBezTo>
                  <a:cubicBezTo>
                    <a:pt x="1281609" y="1313994"/>
                    <a:pt x="1224895" y="1442774"/>
                    <a:pt x="1110485" y="1487223"/>
                  </a:cubicBezTo>
                  <a:cubicBezTo>
                    <a:pt x="996063" y="1531660"/>
                    <a:pt x="867294" y="1474946"/>
                    <a:pt x="822846" y="1360536"/>
                  </a:cubicBezTo>
                  <a:cubicBezTo>
                    <a:pt x="802810" y="1308967"/>
                    <a:pt x="802738" y="1251780"/>
                    <a:pt x="822621" y="1200163"/>
                  </a:cubicBezTo>
                  <a:lnTo>
                    <a:pt x="581098" y="958522"/>
                  </a:lnTo>
                  <a:lnTo>
                    <a:pt x="499013" y="1101165"/>
                  </a:lnTo>
                  <a:lnTo>
                    <a:pt x="522669" y="1101165"/>
                  </a:lnTo>
                  <a:lnTo>
                    <a:pt x="949060" y="1527556"/>
                  </a:lnTo>
                  <a:cubicBezTo>
                    <a:pt x="974761" y="1517656"/>
                    <a:pt x="1002060" y="1512558"/>
                    <a:pt x="1029607" y="1512535"/>
                  </a:cubicBezTo>
                  <a:cubicBezTo>
                    <a:pt x="1112661" y="1512310"/>
                    <a:pt x="1188903" y="1558438"/>
                    <a:pt x="1227249" y="1632113"/>
                  </a:cubicBezTo>
                  <a:lnTo>
                    <a:pt x="1227249" y="1520104"/>
                  </a:lnTo>
                  <a:lnTo>
                    <a:pt x="1884991" y="1520104"/>
                  </a:lnTo>
                  <a:lnTo>
                    <a:pt x="2141535" y="1177927"/>
                  </a:lnTo>
                  <a:lnTo>
                    <a:pt x="1748853" y="1177927"/>
                  </a:lnTo>
                  <a:lnTo>
                    <a:pt x="1748853" y="1061542"/>
                  </a:lnTo>
                  <a:lnTo>
                    <a:pt x="1562921" y="1061542"/>
                  </a:lnTo>
                  <a:lnTo>
                    <a:pt x="1562921" y="138976"/>
                  </a:lnTo>
                  <a:lnTo>
                    <a:pt x="1748971" y="138976"/>
                  </a:lnTo>
                  <a:lnTo>
                    <a:pt x="1748971" y="22591"/>
                  </a:lnTo>
                  <a:lnTo>
                    <a:pt x="2365908" y="22591"/>
                  </a:lnTo>
                  <a:lnTo>
                    <a:pt x="2365908" y="138976"/>
                  </a:lnTo>
                  <a:lnTo>
                    <a:pt x="2545690" y="138976"/>
                  </a:lnTo>
                  <a:lnTo>
                    <a:pt x="2545690" y="639527"/>
                  </a:lnTo>
                  <a:lnTo>
                    <a:pt x="2677214" y="464240"/>
                  </a:lnTo>
                  <a:lnTo>
                    <a:pt x="2545690" y="692870"/>
                  </a:lnTo>
                  <a:lnTo>
                    <a:pt x="2545690" y="1061542"/>
                  </a:lnTo>
                  <a:lnTo>
                    <a:pt x="2365908" y="1061542"/>
                  </a:lnTo>
                  <a:lnTo>
                    <a:pt x="2365908" y="1177927"/>
                  </a:lnTo>
                  <a:lnTo>
                    <a:pt x="2266673" y="1177927"/>
                  </a:lnTo>
                  <a:lnTo>
                    <a:pt x="2069859" y="1520104"/>
                  </a:lnTo>
                  <a:lnTo>
                    <a:pt x="2837008" y="1520104"/>
                  </a:lnTo>
                  <a:lnTo>
                    <a:pt x="2837008" y="2254845"/>
                  </a:lnTo>
                  <a:lnTo>
                    <a:pt x="2696139" y="2254845"/>
                  </a:lnTo>
                  <a:lnTo>
                    <a:pt x="2704300" y="2627420"/>
                  </a:lnTo>
                  <a:lnTo>
                    <a:pt x="2287253" y="3063036"/>
                  </a:lnTo>
                  <a:cubicBezTo>
                    <a:pt x="2297555" y="3088466"/>
                    <a:pt x="2303161" y="3115563"/>
                    <a:pt x="2303812" y="3142992"/>
                  </a:cubicBezTo>
                  <a:cubicBezTo>
                    <a:pt x="2306520" y="3265812"/>
                    <a:pt x="2209225" y="3367601"/>
                    <a:pt x="2086418" y="3370440"/>
                  </a:cubicBezTo>
                  <a:lnTo>
                    <a:pt x="2081450" y="3370440"/>
                  </a:lnTo>
                  <a:cubicBezTo>
                    <a:pt x="1960523" y="3370286"/>
                    <a:pt x="1861796" y="3273701"/>
                    <a:pt x="1858970" y="3152809"/>
                  </a:cubicBezTo>
                  <a:cubicBezTo>
                    <a:pt x="1856592" y="3029942"/>
                    <a:pt x="1954088" y="2928318"/>
                    <a:pt x="2076955" y="2925598"/>
                  </a:cubicBezTo>
                  <a:lnTo>
                    <a:pt x="2081450" y="2925598"/>
                  </a:lnTo>
                  <a:cubicBezTo>
                    <a:pt x="2107376" y="2925598"/>
                    <a:pt x="2133102" y="2930080"/>
                    <a:pt x="2157502" y="2938845"/>
                  </a:cubicBezTo>
                  <a:lnTo>
                    <a:pt x="2523217" y="2557163"/>
                  </a:lnTo>
                  <a:lnTo>
                    <a:pt x="2516475" y="2254845"/>
                  </a:lnTo>
                  <a:lnTo>
                    <a:pt x="1647134" y="2254845"/>
                  </a:lnTo>
                  <a:lnTo>
                    <a:pt x="1179938" y="3065875"/>
                  </a:lnTo>
                  <a:cubicBezTo>
                    <a:pt x="1270479" y="3148941"/>
                    <a:pt x="1276535" y="3289680"/>
                    <a:pt x="1193457" y="3380221"/>
                  </a:cubicBezTo>
                  <a:cubicBezTo>
                    <a:pt x="1151374" y="3426089"/>
                    <a:pt x="1091986" y="3452229"/>
                    <a:pt x="1029725" y="3452288"/>
                  </a:cubicBezTo>
                  <a:cubicBezTo>
                    <a:pt x="1007359" y="3452323"/>
                    <a:pt x="985134" y="3448858"/>
                    <a:pt x="963844" y="3441998"/>
                  </a:cubicBezTo>
                  <a:lnTo>
                    <a:pt x="933684" y="3494750"/>
                  </a:lnTo>
                  <a:cubicBezTo>
                    <a:pt x="963714" y="3480154"/>
                    <a:pt x="996690" y="3472584"/>
                    <a:pt x="1030080" y="3472632"/>
                  </a:cubicBezTo>
                  <a:cubicBezTo>
                    <a:pt x="1152888" y="3472915"/>
                    <a:pt x="1252217" y="3572694"/>
                    <a:pt x="1251933" y="3695502"/>
                  </a:cubicBezTo>
                  <a:cubicBezTo>
                    <a:pt x="1251650" y="3818310"/>
                    <a:pt x="1151859" y="3917639"/>
                    <a:pt x="1029051" y="3917356"/>
                  </a:cubicBezTo>
                  <a:cubicBezTo>
                    <a:pt x="1001859" y="3917297"/>
                    <a:pt x="974903" y="3912246"/>
                    <a:pt x="949533" y="3902453"/>
                  </a:cubicBezTo>
                  <a:lnTo>
                    <a:pt x="523142" y="4328962"/>
                  </a:lnTo>
                  <a:lnTo>
                    <a:pt x="453713" y="4328962"/>
                  </a:lnTo>
                  <a:lnTo>
                    <a:pt x="0" y="5117755"/>
                  </a:lnTo>
                  <a:cubicBezTo>
                    <a:pt x="12727" y="5119601"/>
                    <a:pt x="25571" y="5120547"/>
                    <a:pt x="38440" y="5120594"/>
                  </a:cubicBezTo>
                  <a:lnTo>
                    <a:pt x="1967194" y="5120594"/>
                  </a:lnTo>
                  <a:cubicBezTo>
                    <a:pt x="2086654" y="4931350"/>
                    <a:pt x="2229061" y="4708752"/>
                    <a:pt x="2379273" y="4474325"/>
                  </a:cubicBezTo>
                  <a:cubicBezTo>
                    <a:pt x="2321778" y="4529987"/>
                    <a:pt x="2244862" y="4561046"/>
                    <a:pt x="2164836" y="4560905"/>
                  </a:cubicBezTo>
                  <a:cubicBezTo>
                    <a:pt x="1993369" y="4560384"/>
                    <a:pt x="1854783" y="4420958"/>
                    <a:pt x="1855291" y="4249491"/>
                  </a:cubicBezTo>
                  <a:cubicBezTo>
                    <a:pt x="1855634" y="4137565"/>
                    <a:pt x="1916192" y="4034474"/>
                    <a:pt x="2013795" y="3979688"/>
                  </a:cubicBezTo>
                  <a:cubicBezTo>
                    <a:pt x="1864056" y="3896397"/>
                    <a:pt x="1810192" y="3707496"/>
                    <a:pt x="1893471" y="3557756"/>
                  </a:cubicBezTo>
                  <a:cubicBezTo>
                    <a:pt x="1976762" y="3408016"/>
                    <a:pt x="2165664" y="3354153"/>
                    <a:pt x="2315403" y="3437444"/>
                  </a:cubicBezTo>
                  <a:cubicBezTo>
                    <a:pt x="2465143" y="3520724"/>
                    <a:pt x="2519006" y="3709624"/>
                    <a:pt x="2435727" y="3859364"/>
                  </a:cubicBezTo>
                  <a:cubicBezTo>
                    <a:pt x="2407612" y="3909904"/>
                    <a:pt x="2365943" y="3951573"/>
                    <a:pt x="2315403" y="3979688"/>
                  </a:cubicBezTo>
                  <a:cubicBezTo>
                    <a:pt x="2446715" y="4053044"/>
                    <a:pt x="2506528" y="4209998"/>
                    <a:pt x="2457336" y="4352144"/>
                  </a:cubicBezTo>
                  <a:cubicBezTo>
                    <a:pt x="2542614" y="4218964"/>
                    <a:pt x="2629667" y="4083654"/>
                    <a:pt x="2715773" y="3950000"/>
                  </a:cubicBezTo>
                  <a:lnTo>
                    <a:pt x="2715773" y="3572813"/>
                  </a:lnTo>
                  <a:lnTo>
                    <a:pt x="2959425" y="3572813"/>
                  </a:lnTo>
                  <a:lnTo>
                    <a:pt x="3010876" y="3494750"/>
                  </a:lnTo>
                  <a:lnTo>
                    <a:pt x="3010876" y="1396622"/>
                  </a:lnTo>
                  <a:lnTo>
                    <a:pt x="2716483" y="1396622"/>
                  </a:lnTo>
                  <a:lnTo>
                    <a:pt x="2716483" y="981586"/>
                  </a:lnTo>
                  <a:lnTo>
                    <a:pt x="3010876" y="981586"/>
                  </a:lnTo>
                  <a:lnTo>
                    <a:pt x="3010876" y="942081"/>
                  </a:lnTo>
                  <a:lnTo>
                    <a:pt x="2716483" y="942081"/>
                  </a:lnTo>
                  <a:lnTo>
                    <a:pt x="2716483" y="527045"/>
                  </a:lnTo>
                  <a:close/>
                  <a:moveTo>
                    <a:pt x="1768960" y="5035789"/>
                  </a:moveTo>
                  <a:lnTo>
                    <a:pt x="486121" y="5035789"/>
                  </a:lnTo>
                  <a:lnTo>
                    <a:pt x="486121" y="4430917"/>
                  </a:lnTo>
                  <a:lnTo>
                    <a:pt x="1768487" y="4430917"/>
                  </a:lnTo>
                  <a:close/>
                </a:path>
              </a:pathLst>
            </a:custGeom>
            <a:solidFill>
              <a:srgbClr val="AECD79"/>
            </a:solidFill>
            <a:ln w="118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685244B-A5EE-4783-ADB7-73473F964DA7}"/>
                </a:ext>
              </a:extLst>
            </p:cNvPr>
            <p:cNvSpPr/>
            <p:nvPr/>
          </p:nvSpPr>
          <p:spPr>
            <a:xfrm>
              <a:off x="7105235" y="3250014"/>
              <a:ext cx="1073443" cy="2131611"/>
            </a:xfrm>
            <a:prstGeom prst="rect">
              <a:avLst/>
            </a:prstGeom>
            <a:solidFill>
              <a:srgbClr val="AECD79"/>
            </a:solidFill>
            <a:ln>
              <a:solidFill>
                <a:srgbClr val="AEC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B0D3AC5-D989-4C05-9024-E742BE556F16}"/>
                </a:ext>
              </a:extLst>
            </p:cNvPr>
            <p:cNvSpPr/>
            <p:nvPr/>
          </p:nvSpPr>
          <p:spPr>
            <a:xfrm>
              <a:off x="265778" y="2097053"/>
              <a:ext cx="1859483" cy="1572483"/>
            </a:xfrm>
            <a:prstGeom prst="rect">
              <a:avLst/>
            </a:prstGeom>
            <a:solidFill>
              <a:srgbClr val="AECD79"/>
            </a:solidFill>
            <a:ln>
              <a:solidFill>
                <a:srgbClr val="AECD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75D2D2F-5D36-4095-83EB-0D16E71330B3}"/>
                </a:ext>
              </a:extLst>
            </p:cNvPr>
            <p:cNvGrpSpPr/>
            <p:nvPr/>
          </p:nvGrpSpPr>
          <p:grpSpPr>
            <a:xfrm>
              <a:off x="2245021" y="4000231"/>
              <a:ext cx="3034212" cy="2302938"/>
              <a:chOff x="2245021" y="4000231"/>
              <a:chExt cx="3034212" cy="2302938"/>
            </a:xfrm>
          </p:grpSpPr>
          <p:sp>
            <p:nvSpPr>
              <p:cNvPr id="3133" name="Freeform: Shape 3132">
                <a:extLst>
                  <a:ext uri="{FF2B5EF4-FFF2-40B4-BE49-F238E27FC236}">
                    <a16:creationId xmlns:a16="http://schemas.microsoft.com/office/drawing/2014/main" id="{CE054943-CFBA-472E-A8EA-F133D479F5E3}"/>
                  </a:ext>
                </a:extLst>
              </p:cNvPr>
              <p:cNvSpPr/>
              <p:nvPr/>
            </p:nvSpPr>
            <p:spPr>
              <a:xfrm rot="16200000">
                <a:off x="2385729" y="3859523"/>
                <a:ext cx="2212152" cy="2493568"/>
              </a:xfrm>
              <a:custGeom>
                <a:avLst/>
                <a:gdLst>
                  <a:gd name="connsiteX0" fmla="*/ 151632 w 1409514"/>
                  <a:gd name="connsiteY0" fmla="*/ 702451 h 1588823"/>
                  <a:gd name="connsiteX1" fmla="*/ 768686 w 1409514"/>
                  <a:gd name="connsiteY1" fmla="*/ 702451 h 1588823"/>
                  <a:gd name="connsiteX2" fmla="*/ 768686 w 1409514"/>
                  <a:gd name="connsiteY2" fmla="*/ 818836 h 1588823"/>
                  <a:gd name="connsiteX3" fmla="*/ 948232 w 1409514"/>
                  <a:gd name="connsiteY3" fmla="*/ 818836 h 1588823"/>
                  <a:gd name="connsiteX4" fmla="*/ 948232 w 1409514"/>
                  <a:gd name="connsiteY4" fmla="*/ 1588824 h 1588823"/>
                  <a:gd name="connsiteX5" fmla="*/ 1409515 w 1409514"/>
                  <a:gd name="connsiteY5" fmla="*/ 974608 h 1588823"/>
                  <a:gd name="connsiteX6" fmla="*/ 1303065 w 1409514"/>
                  <a:gd name="connsiteY6" fmla="*/ 974608 h 1588823"/>
                  <a:gd name="connsiteX7" fmla="*/ 1303065 w 1409514"/>
                  <a:gd name="connsiteY7" fmla="*/ 556615 h 1588823"/>
                  <a:gd name="connsiteX8" fmla="*/ 1003207 w 1409514"/>
                  <a:gd name="connsiteY8" fmla="*/ 651343 h 1588823"/>
                  <a:gd name="connsiteX9" fmla="*/ 898319 w 1409514"/>
                  <a:gd name="connsiteY9" fmla="*/ 373994 h 1588823"/>
                  <a:gd name="connsiteX10" fmla="*/ 524443 w 1409514"/>
                  <a:gd name="connsiteY10" fmla="*/ 0 h 1588823"/>
                  <a:gd name="connsiteX11" fmla="*/ 471218 w 1409514"/>
                  <a:gd name="connsiteY11" fmla="*/ 0 h 1588823"/>
                  <a:gd name="connsiteX12" fmla="*/ 0 w 1409514"/>
                  <a:gd name="connsiteY12" fmla="*/ 818836 h 1588823"/>
                  <a:gd name="connsiteX13" fmla="*/ 151632 w 1409514"/>
                  <a:gd name="connsiteY13" fmla="*/ 818836 h 1588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09514" h="1588823">
                    <a:moveTo>
                      <a:pt x="151632" y="702451"/>
                    </a:moveTo>
                    <a:lnTo>
                      <a:pt x="768686" y="702451"/>
                    </a:lnTo>
                    <a:lnTo>
                      <a:pt x="768686" y="818836"/>
                    </a:lnTo>
                    <a:lnTo>
                      <a:pt x="948232" y="818836"/>
                    </a:lnTo>
                    <a:lnTo>
                      <a:pt x="948232" y="1588824"/>
                    </a:lnTo>
                    <a:lnTo>
                      <a:pt x="1409515" y="974608"/>
                    </a:lnTo>
                    <a:lnTo>
                      <a:pt x="1303065" y="974608"/>
                    </a:lnTo>
                    <a:lnTo>
                      <a:pt x="1303065" y="556615"/>
                    </a:lnTo>
                    <a:cubicBezTo>
                      <a:pt x="1246422" y="665584"/>
                      <a:pt x="1112165" y="707986"/>
                      <a:pt x="1003207" y="651343"/>
                    </a:cubicBezTo>
                    <a:cubicBezTo>
                      <a:pt x="902707" y="599100"/>
                      <a:pt x="857537" y="479663"/>
                      <a:pt x="898319" y="373994"/>
                    </a:cubicBezTo>
                    <a:lnTo>
                      <a:pt x="524443" y="0"/>
                    </a:lnTo>
                    <a:lnTo>
                      <a:pt x="471218" y="0"/>
                    </a:lnTo>
                    <a:lnTo>
                      <a:pt x="0" y="818836"/>
                    </a:lnTo>
                    <a:lnTo>
                      <a:pt x="151632" y="818836"/>
                    </a:lnTo>
                    <a:close/>
                  </a:path>
                </a:pathLst>
              </a:custGeom>
              <a:solidFill>
                <a:srgbClr val="AECD79"/>
              </a:solidFill>
              <a:ln w="11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DF81C98-19FF-4FB6-AF16-58AAEB0CE99C}"/>
                  </a:ext>
                </a:extLst>
              </p:cNvPr>
              <p:cNvSpPr/>
              <p:nvPr/>
            </p:nvSpPr>
            <p:spPr>
              <a:xfrm>
                <a:off x="3174208" y="4676775"/>
                <a:ext cx="2105025" cy="1626394"/>
              </a:xfrm>
              <a:custGeom>
                <a:avLst/>
                <a:gdLst>
                  <a:gd name="connsiteX0" fmla="*/ 83344 w 2105025"/>
                  <a:gd name="connsiteY0" fmla="*/ 642938 h 1626394"/>
                  <a:gd name="connsiteX1" fmla="*/ 83344 w 2105025"/>
                  <a:gd name="connsiteY1" fmla="*/ 642938 h 1626394"/>
                  <a:gd name="connsiteX2" fmla="*/ 104775 w 2105025"/>
                  <a:gd name="connsiteY2" fmla="*/ 295275 h 1626394"/>
                  <a:gd name="connsiteX3" fmla="*/ 295275 w 2105025"/>
                  <a:gd name="connsiteY3" fmla="*/ 0 h 1626394"/>
                  <a:gd name="connsiteX4" fmla="*/ 1554956 w 2105025"/>
                  <a:gd name="connsiteY4" fmla="*/ 47625 h 1626394"/>
                  <a:gd name="connsiteX5" fmla="*/ 2076450 w 2105025"/>
                  <a:gd name="connsiteY5" fmla="*/ 438150 h 1626394"/>
                  <a:gd name="connsiteX6" fmla="*/ 2105025 w 2105025"/>
                  <a:gd name="connsiteY6" fmla="*/ 1416844 h 1626394"/>
                  <a:gd name="connsiteX7" fmla="*/ 1783556 w 2105025"/>
                  <a:gd name="connsiteY7" fmla="*/ 1626394 h 1626394"/>
                  <a:gd name="connsiteX8" fmla="*/ 504825 w 2105025"/>
                  <a:gd name="connsiteY8" fmla="*/ 1604963 h 1626394"/>
                  <a:gd name="connsiteX9" fmla="*/ 0 w 2105025"/>
                  <a:gd name="connsiteY9" fmla="*/ 1262063 h 1626394"/>
                  <a:gd name="connsiteX10" fmla="*/ 83344 w 2105025"/>
                  <a:gd name="connsiteY10" fmla="*/ 642938 h 1626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05025" h="1626394">
                    <a:moveTo>
                      <a:pt x="83344" y="642938"/>
                    </a:moveTo>
                    <a:lnTo>
                      <a:pt x="83344" y="642938"/>
                    </a:lnTo>
                    <a:lnTo>
                      <a:pt x="104775" y="295275"/>
                    </a:lnTo>
                    <a:lnTo>
                      <a:pt x="295275" y="0"/>
                    </a:lnTo>
                    <a:lnTo>
                      <a:pt x="1554956" y="47625"/>
                    </a:lnTo>
                    <a:lnTo>
                      <a:pt x="2076450" y="438150"/>
                    </a:lnTo>
                    <a:lnTo>
                      <a:pt x="2105025" y="1416844"/>
                    </a:lnTo>
                    <a:lnTo>
                      <a:pt x="1783556" y="1626394"/>
                    </a:lnTo>
                    <a:lnTo>
                      <a:pt x="504825" y="1604963"/>
                    </a:lnTo>
                    <a:lnTo>
                      <a:pt x="0" y="1262063"/>
                    </a:lnTo>
                    <a:lnTo>
                      <a:pt x="83344" y="642938"/>
                    </a:lnTo>
                    <a:close/>
                  </a:path>
                </a:pathLst>
              </a:custGeom>
              <a:solidFill>
                <a:srgbClr val="AECD79"/>
              </a:solidFill>
              <a:ln>
                <a:solidFill>
                  <a:srgbClr val="AECD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D538E0E-8A19-4F90-A8EA-F47B482DCA56}"/>
                  </a:ext>
                </a:extLst>
              </p:cNvPr>
              <p:cNvSpPr/>
              <p:nvPr/>
            </p:nvSpPr>
            <p:spPr>
              <a:xfrm>
                <a:off x="4719637" y="4676775"/>
                <a:ext cx="511969" cy="409575"/>
              </a:xfrm>
              <a:custGeom>
                <a:avLst/>
                <a:gdLst>
                  <a:gd name="connsiteX0" fmla="*/ 0 w 511969"/>
                  <a:gd name="connsiteY0" fmla="*/ 26194 h 409575"/>
                  <a:gd name="connsiteX1" fmla="*/ 511969 w 511969"/>
                  <a:gd name="connsiteY1" fmla="*/ 409575 h 409575"/>
                  <a:gd name="connsiteX2" fmla="*/ 492919 w 511969"/>
                  <a:gd name="connsiteY2" fmla="*/ 247650 h 409575"/>
                  <a:gd name="connsiteX3" fmla="*/ 242888 w 511969"/>
                  <a:gd name="connsiteY3" fmla="*/ 0 h 409575"/>
                  <a:gd name="connsiteX4" fmla="*/ 0 w 511969"/>
                  <a:gd name="connsiteY4" fmla="*/ 2619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969" h="409575">
                    <a:moveTo>
                      <a:pt x="0" y="26194"/>
                    </a:moveTo>
                    <a:lnTo>
                      <a:pt x="511969" y="409575"/>
                    </a:lnTo>
                    <a:lnTo>
                      <a:pt x="492919" y="247650"/>
                    </a:lnTo>
                    <a:lnTo>
                      <a:pt x="242888" y="0"/>
                    </a:lnTo>
                    <a:lnTo>
                      <a:pt x="0" y="26194"/>
                    </a:lnTo>
                    <a:close/>
                  </a:path>
                </a:pathLst>
              </a:custGeom>
              <a:solidFill>
                <a:srgbClr val="78A54B"/>
              </a:solidFill>
              <a:ln>
                <a:solidFill>
                  <a:srgbClr val="78A5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38" name="Picture 237" descr="Shape&#10;&#10;Description automatically generated with medium confidence">
              <a:extLst>
                <a:ext uri="{FF2B5EF4-FFF2-40B4-BE49-F238E27FC236}">
                  <a16:creationId xmlns:a16="http://schemas.microsoft.com/office/drawing/2014/main" id="{EC7554B6-2171-4E05-BE8D-F996EDAD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669860" y="3743598"/>
              <a:ext cx="1848143" cy="981468"/>
            </a:xfrm>
            <a:prstGeom prst="rect">
              <a:avLst/>
            </a:prstGeom>
            <a:ln w="76200">
              <a:solidFill>
                <a:srgbClr val="59A30E"/>
              </a:solidFill>
            </a:ln>
          </p:spPr>
        </p:pic>
        <p:pic>
          <p:nvPicPr>
            <p:cNvPr id="272" name="Picture 271" descr="Shape, square&#10;&#10;Description automatically generated">
              <a:extLst>
                <a:ext uri="{FF2B5EF4-FFF2-40B4-BE49-F238E27FC236}">
                  <a16:creationId xmlns:a16="http://schemas.microsoft.com/office/drawing/2014/main" id="{306E584F-0439-45F3-977C-4A2273C4E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58" y="2176944"/>
              <a:ext cx="1894280" cy="1002715"/>
            </a:xfrm>
            <a:prstGeom prst="rect">
              <a:avLst/>
            </a:prstGeom>
            <a:ln w="76200">
              <a:solidFill>
                <a:srgbClr val="59A30E"/>
              </a:solidFill>
            </a:ln>
          </p:spPr>
        </p:pic>
        <p:pic>
          <p:nvPicPr>
            <p:cNvPr id="255" name="Picture 254" descr="Diagram, shape&#10;&#10;Description automatically generated">
              <a:extLst>
                <a:ext uri="{FF2B5EF4-FFF2-40B4-BE49-F238E27FC236}">
                  <a16:creationId xmlns:a16="http://schemas.microsoft.com/office/drawing/2014/main" id="{A364124B-5FD1-4A36-A75A-660F42857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3815" y="4974598"/>
              <a:ext cx="2493569" cy="1322304"/>
            </a:xfrm>
            <a:prstGeom prst="rect">
              <a:avLst/>
            </a:prstGeom>
            <a:ln w="76200">
              <a:solidFill>
                <a:srgbClr val="59A30E"/>
              </a:solidFill>
            </a:ln>
          </p:spPr>
        </p:pic>
        <p:pic>
          <p:nvPicPr>
            <p:cNvPr id="221" name="Picture 220" descr="Diagram&#10;&#10;Description automatically generated">
              <a:extLst>
                <a:ext uri="{FF2B5EF4-FFF2-40B4-BE49-F238E27FC236}">
                  <a16:creationId xmlns:a16="http://schemas.microsoft.com/office/drawing/2014/main" id="{983C0F03-2173-4854-A3B9-A577E8D3C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92613" y="2209057"/>
              <a:ext cx="2457924" cy="1304142"/>
            </a:xfrm>
            <a:prstGeom prst="rect">
              <a:avLst/>
            </a:prstGeom>
            <a:ln w="76200">
              <a:solidFill>
                <a:srgbClr val="59A30E"/>
              </a:solidFill>
            </a:ln>
          </p:spPr>
        </p:pic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F74EC68D-53D4-4342-BDD5-BDA9E5C1720A}"/>
                </a:ext>
              </a:extLst>
            </p:cNvPr>
            <p:cNvGrpSpPr/>
            <p:nvPr/>
          </p:nvGrpSpPr>
          <p:grpSpPr>
            <a:xfrm>
              <a:off x="586705" y="2094340"/>
              <a:ext cx="1697912" cy="1174490"/>
              <a:chOff x="1419665" y="981295"/>
              <a:chExt cx="3538545" cy="2447705"/>
            </a:xfrm>
          </p:grpSpPr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8DB0EEA3-647D-4A14-BA49-33C24B00099F}"/>
                  </a:ext>
                </a:extLst>
              </p:cNvPr>
              <p:cNvSpPr/>
              <p:nvPr/>
            </p:nvSpPr>
            <p:spPr>
              <a:xfrm>
                <a:off x="1981905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30524FDC-243F-44A2-BD4B-29537E4F11E3}"/>
                  </a:ext>
                </a:extLst>
              </p:cNvPr>
              <p:cNvSpPr/>
              <p:nvPr/>
            </p:nvSpPr>
            <p:spPr>
              <a:xfrm>
                <a:off x="2544147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D75ADF6C-2004-481F-A514-154126ACB35D}"/>
                  </a:ext>
                </a:extLst>
              </p:cNvPr>
              <p:cNvSpPr/>
              <p:nvPr/>
            </p:nvSpPr>
            <p:spPr>
              <a:xfrm>
                <a:off x="3106388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C431CE7C-F6BB-4B01-888D-7A79D9E4E2AB}"/>
                  </a:ext>
                </a:extLst>
              </p:cNvPr>
              <p:cNvSpPr/>
              <p:nvPr/>
            </p:nvSpPr>
            <p:spPr>
              <a:xfrm>
                <a:off x="366863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4937B0A4-0C77-4272-AA2B-5FB716EF0802}"/>
                  </a:ext>
                </a:extLst>
              </p:cNvPr>
              <p:cNvSpPr/>
              <p:nvPr/>
            </p:nvSpPr>
            <p:spPr>
              <a:xfrm>
                <a:off x="423087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69153259-DF61-4A31-89E6-1C0A548837D2}"/>
                  </a:ext>
                </a:extLst>
              </p:cNvPr>
              <p:cNvSpPr/>
              <p:nvPr/>
            </p:nvSpPr>
            <p:spPr>
              <a:xfrm>
                <a:off x="479311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1C510637-B724-47C8-9F39-6EFA968B8B00}"/>
                  </a:ext>
                </a:extLst>
              </p:cNvPr>
              <p:cNvSpPr/>
              <p:nvPr/>
            </p:nvSpPr>
            <p:spPr>
              <a:xfrm>
                <a:off x="1419665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B382B7EB-6E8F-41E0-AEDA-563422B97EF0}"/>
                  </a:ext>
                </a:extLst>
              </p:cNvPr>
              <p:cNvSpPr/>
              <p:nvPr/>
            </p:nvSpPr>
            <p:spPr>
              <a:xfrm>
                <a:off x="1981905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95E4554-840F-4969-88F1-012507DC0C66}"/>
                  </a:ext>
                </a:extLst>
              </p:cNvPr>
              <p:cNvSpPr/>
              <p:nvPr/>
            </p:nvSpPr>
            <p:spPr>
              <a:xfrm>
                <a:off x="2544147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ED15EF60-5BC5-42F6-A079-4B70C90F51F0}"/>
                  </a:ext>
                </a:extLst>
              </p:cNvPr>
              <p:cNvSpPr/>
              <p:nvPr/>
            </p:nvSpPr>
            <p:spPr>
              <a:xfrm>
                <a:off x="3106388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FD82486-EEAB-417C-A911-291BE98F57B3}"/>
                  </a:ext>
                </a:extLst>
              </p:cNvPr>
              <p:cNvSpPr/>
              <p:nvPr/>
            </p:nvSpPr>
            <p:spPr>
              <a:xfrm>
                <a:off x="366863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FB6B546A-708B-450B-9D85-9B5901DA05CA}"/>
                  </a:ext>
                </a:extLst>
              </p:cNvPr>
              <p:cNvSpPr/>
              <p:nvPr/>
            </p:nvSpPr>
            <p:spPr>
              <a:xfrm>
                <a:off x="423087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DE7CFBC5-108F-45DF-A031-F3A1728F5A80}"/>
                  </a:ext>
                </a:extLst>
              </p:cNvPr>
              <p:cNvSpPr/>
              <p:nvPr/>
            </p:nvSpPr>
            <p:spPr>
              <a:xfrm>
                <a:off x="479311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490570A2-C357-4858-A875-BE188079799E}"/>
                  </a:ext>
                </a:extLst>
              </p:cNvPr>
              <p:cNvSpPr/>
              <p:nvPr/>
            </p:nvSpPr>
            <p:spPr>
              <a:xfrm>
                <a:off x="1419665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1D06E076-47DD-42FC-9267-9B49223A0E29}"/>
                </a:ext>
              </a:extLst>
            </p:cNvPr>
            <p:cNvGrpSpPr/>
            <p:nvPr/>
          </p:nvGrpSpPr>
          <p:grpSpPr>
            <a:xfrm rot="5400000">
              <a:off x="2220012" y="2099920"/>
              <a:ext cx="2203126" cy="1523961"/>
              <a:chOff x="1419665" y="981295"/>
              <a:chExt cx="3538545" cy="2447705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C6C871E9-0BD0-46E8-A510-D2EC99546976}"/>
                  </a:ext>
                </a:extLst>
              </p:cNvPr>
              <p:cNvSpPr/>
              <p:nvPr/>
            </p:nvSpPr>
            <p:spPr>
              <a:xfrm>
                <a:off x="1981905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4FFC1C91-79BD-4CD4-9732-D791E40A054A}"/>
                  </a:ext>
                </a:extLst>
              </p:cNvPr>
              <p:cNvSpPr/>
              <p:nvPr/>
            </p:nvSpPr>
            <p:spPr>
              <a:xfrm>
                <a:off x="2544147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76B8A9A1-531A-4990-A8A2-B33D39EAC794}"/>
                  </a:ext>
                </a:extLst>
              </p:cNvPr>
              <p:cNvSpPr/>
              <p:nvPr/>
            </p:nvSpPr>
            <p:spPr>
              <a:xfrm>
                <a:off x="3106388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D1BCB826-9553-4F2C-9B7A-776E04D1EF55}"/>
                  </a:ext>
                </a:extLst>
              </p:cNvPr>
              <p:cNvSpPr/>
              <p:nvPr/>
            </p:nvSpPr>
            <p:spPr>
              <a:xfrm>
                <a:off x="366863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AF103435-ECFA-4DFE-8B5D-E9E8EC514E98}"/>
                  </a:ext>
                </a:extLst>
              </p:cNvPr>
              <p:cNvSpPr/>
              <p:nvPr/>
            </p:nvSpPr>
            <p:spPr>
              <a:xfrm>
                <a:off x="423087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DCD096D-A8DC-4D41-BCC8-C88089F743E7}"/>
                  </a:ext>
                </a:extLst>
              </p:cNvPr>
              <p:cNvSpPr/>
              <p:nvPr/>
            </p:nvSpPr>
            <p:spPr>
              <a:xfrm>
                <a:off x="479311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85A7F600-8E45-4551-8FD9-B1ACBC88A41A}"/>
                  </a:ext>
                </a:extLst>
              </p:cNvPr>
              <p:cNvSpPr/>
              <p:nvPr/>
            </p:nvSpPr>
            <p:spPr>
              <a:xfrm>
                <a:off x="1419665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5C213235-1479-46E9-B5CD-267652F164CC}"/>
                  </a:ext>
                </a:extLst>
              </p:cNvPr>
              <p:cNvSpPr/>
              <p:nvPr/>
            </p:nvSpPr>
            <p:spPr>
              <a:xfrm>
                <a:off x="1981905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38636A5D-577C-4A0A-8AD9-A61EB643C6A1}"/>
                  </a:ext>
                </a:extLst>
              </p:cNvPr>
              <p:cNvSpPr/>
              <p:nvPr/>
            </p:nvSpPr>
            <p:spPr>
              <a:xfrm>
                <a:off x="2544147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283DE570-2EBD-4249-85BF-DCCC57ADDA39}"/>
                  </a:ext>
                </a:extLst>
              </p:cNvPr>
              <p:cNvSpPr/>
              <p:nvPr/>
            </p:nvSpPr>
            <p:spPr>
              <a:xfrm>
                <a:off x="3106388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4D9463DC-1BEC-457F-B884-FD417344B62C}"/>
                  </a:ext>
                </a:extLst>
              </p:cNvPr>
              <p:cNvSpPr/>
              <p:nvPr/>
            </p:nvSpPr>
            <p:spPr>
              <a:xfrm>
                <a:off x="366863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AAB2454B-C26D-4CA9-8613-3D9C73B1FAFA}"/>
                  </a:ext>
                </a:extLst>
              </p:cNvPr>
              <p:cNvSpPr/>
              <p:nvPr/>
            </p:nvSpPr>
            <p:spPr>
              <a:xfrm>
                <a:off x="423087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468149A8-BD80-4891-9CAA-11B414054D16}"/>
                  </a:ext>
                </a:extLst>
              </p:cNvPr>
              <p:cNvSpPr/>
              <p:nvPr/>
            </p:nvSpPr>
            <p:spPr>
              <a:xfrm>
                <a:off x="479311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FEA2DA1D-EC6D-4681-9BE2-3C6C1E98EC2A}"/>
                  </a:ext>
                </a:extLst>
              </p:cNvPr>
              <p:cNvSpPr/>
              <p:nvPr/>
            </p:nvSpPr>
            <p:spPr>
              <a:xfrm>
                <a:off x="1419665" y="3244849"/>
                <a:ext cx="165101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92A7C0A6-C716-43FB-BF54-598D4977B672}"/>
                </a:ext>
              </a:extLst>
            </p:cNvPr>
            <p:cNvGrpSpPr/>
            <p:nvPr/>
          </p:nvGrpSpPr>
          <p:grpSpPr>
            <a:xfrm>
              <a:off x="3024096" y="4859844"/>
              <a:ext cx="2235076" cy="1546061"/>
              <a:chOff x="1419665" y="981295"/>
              <a:chExt cx="3538545" cy="2447705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4A8D09A5-4E24-42DC-836A-F4A9D9B087F3}"/>
                  </a:ext>
                </a:extLst>
              </p:cNvPr>
              <p:cNvSpPr/>
              <p:nvPr/>
            </p:nvSpPr>
            <p:spPr>
              <a:xfrm>
                <a:off x="1981905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E9B0A727-F6E4-4200-93E8-B25224146A26}"/>
                  </a:ext>
                </a:extLst>
              </p:cNvPr>
              <p:cNvSpPr/>
              <p:nvPr/>
            </p:nvSpPr>
            <p:spPr>
              <a:xfrm>
                <a:off x="2544147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F051A370-E14F-4CE3-9A2E-D04F2FC30AF1}"/>
                  </a:ext>
                </a:extLst>
              </p:cNvPr>
              <p:cNvSpPr/>
              <p:nvPr/>
            </p:nvSpPr>
            <p:spPr>
              <a:xfrm>
                <a:off x="3106388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3497D4BE-146C-48D6-BF95-90BB9CF2D5EE}"/>
                  </a:ext>
                </a:extLst>
              </p:cNvPr>
              <p:cNvSpPr/>
              <p:nvPr/>
            </p:nvSpPr>
            <p:spPr>
              <a:xfrm>
                <a:off x="366863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0DB04B45-381A-43BC-8214-D0642EC3B928}"/>
                  </a:ext>
                </a:extLst>
              </p:cNvPr>
              <p:cNvSpPr/>
              <p:nvPr/>
            </p:nvSpPr>
            <p:spPr>
              <a:xfrm>
                <a:off x="423087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6B77D232-CBC1-4305-BBC5-04295515747D}"/>
                  </a:ext>
                </a:extLst>
              </p:cNvPr>
              <p:cNvSpPr/>
              <p:nvPr/>
            </p:nvSpPr>
            <p:spPr>
              <a:xfrm>
                <a:off x="479311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47DEDEC3-F139-4EDD-9433-B744EF656441}"/>
                  </a:ext>
                </a:extLst>
              </p:cNvPr>
              <p:cNvSpPr/>
              <p:nvPr/>
            </p:nvSpPr>
            <p:spPr>
              <a:xfrm>
                <a:off x="1419665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F2ED12B-F53B-440C-8862-7F1038E50209}"/>
                  </a:ext>
                </a:extLst>
              </p:cNvPr>
              <p:cNvSpPr/>
              <p:nvPr/>
            </p:nvSpPr>
            <p:spPr>
              <a:xfrm>
                <a:off x="1981905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5BDB0024-28A5-4A7A-9DF1-485128DE1C8F}"/>
                  </a:ext>
                </a:extLst>
              </p:cNvPr>
              <p:cNvSpPr/>
              <p:nvPr/>
            </p:nvSpPr>
            <p:spPr>
              <a:xfrm>
                <a:off x="2544147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9517A472-0522-48ED-ADE5-498F2CB0DCD7}"/>
                  </a:ext>
                </a:extLst>
              </p:cNvPr>
              <p:cNvSpPr/>
              <p:nvPr/>
            </p:nvSpPr>
            <p:spPr>
              <a:xfrm>
                <a:off x="3106388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75912BFA-9D1E-44FD-B6E6-0EF33A296212}"/>
                  </a:ext>
                </a:extLst>
              </p:cNvPr>
              <p:cNvSpPr/>
              <p:nvPr/>
            </p:nvSpPr>
            <p:spPr>
              <a:xfrm>
                <a:off x="366863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B8EBC61D-6168-4F09-8F04-16D3A43BA6A0}"/>
                  </a:ext>
                </a:extLst>
              </p:cNvPr>
              <p:cNvSpPr/>
              <p:nvPr/>
            </p:nvSpPr>
            <p:spPr>
              <a:xfrm>
                <a:off x="423087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85278760-F585-4A5D-B7E4-DF7AA415EB17}"/>
                  </a:ext>
                </a:extLst>
              </p:cNvPr>
              <p:cNvSpPr/>
              <p:nvPr/>
            </p:nvSpPr>
            <p:spPr>
              <a:xfrm>
                <a:off x="479311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9C228953-AB63-4F7B-B41E-101141DA32DC}"/>
                  </a:ext>
                </a:extLst>
              </p:cNvPr>
              <p:cNvSpPr/>
              <p:nvPr/>
            </p:nvSpPr>
            <p:spPr>
              <a:xfrm>
                <a:off x="1419665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CBD801CF-3E2A-4B62-BDDC-66A84D5347D6}"/>
                </a:ext>
              </a:extLst>
            </p:cNvPr>
            <p:cNvGrpSpPr/>
            <p:nvPr/>
          </p:nvGrpSpPr>
          <p:grpSpPr>
            <a:xfrm rot="5400000">
              <a:off x="6765653" y="3661662"/>
              <a:ext cx="1656557" cy="1145885"/>
              <a:chOff x="1419665" y="981295"/>
              <a:chExt cx="3538545" cy="2447705"/>
            </a:xfrm>
          </p:grpSpPr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06F2D872-16D9-48AE-B9A4-71D42D3C1BE7}"/>
                  </a:ext>
                </a:extLst>
              </p:cNvPr>
              <p:cNvSpPr/>
              <p:nvPr/>
            </p:nvSpPr>
            <p:spPr>
              <a:xfrm>
                <a:off x="1981905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8DF50C67-08CF-4939-AF72-860AFE06ACB0}"/>
                  </a:ext>
                </a:extLst>
              </p:cNvPr>
              <p:cNvSpPr/>
              <p:nvPr/>
            </p:nvSpPr>
            <p:spPr>
              <a:xfrm>
                <a:off x="2544147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CC41398D-BACA-449A-9BC6-C351DAEF8D42}"/>
                  </a:ext>
                </a:extLst>
              </p:cNvPr>
              <p:cNvSpPr/>
              <p:nvPr/>
            </p:nvSpPr>
            <p:spPr>
              <a:xfrm>
                <a:off x="3106388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C21D26AB-8638-45BD-8A67-7451DEF74674}"/>
                  </a:ext>
                </a:extLst>
              </p:cNvPr>
              <p:cNvSpPr/>
              <p:nvPr/>
            </p:nvSpPr>
            <p:spPr>
              <a:xfrm>
                <a:off x="366863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79A3FD68-A55A-41BF-B6D9-7D96841452A6}"/>
                  </a:ext>
                </a:extLst>
              </p:cNvPr>
              <p:cNvSpPr/>
              <p:nvPr/>
            </p:nvSpPr>
            <p:spPr>
              <a:xfrm>
                <a:off x="423087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863A32E2-0F74-4184-AFA1-9E87C2581500}"/>
                  </a:ext>
                </a:extLst>
              </p:cNvPr>
              <p:cNvSpPr/>
              <p:nvPr/>
            </p:nvSpPr>
            <p:spPr>
              <a:xfrm>
                <a:off x="4793110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19B66C4D-363D-4D7F-A81D-EA47C9C9A015}"/>
                  </a:ext>
                </a:extLst>
              </p:cNvPr>
              <p:cNvSpPr/>
              <p:nvPr/>
            </p:nvSpPr>
            <p:spPr>
              <a:xfrm>
                <a:off x="1419665" y="981295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DF511824-BC94-441D-8187-4D4E0B1D3700}"/>
                  </a:ext>
                </a:extLst>
              </p:cNvPr>
              <p:cNvSpPr/>
              <p:nvPr/>
            </p:nvSpPr>
            <p:spPr>
              <a:xfrm>
                <a:off x="1981905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F3ABEE94-7C6B-4F61-A11D-502ED0EC9EF6}"/>
                  </a:ext>
                </a:extLst>
              </p:cNvPr>
              <p:cNvSpPr/>
              <p:nvPr/>
            </p:nvSpPr>
            <p:spPr>
              <a:xfrm>
                <a:off x="2544147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C9CAC9D-FAE3-4686-9A19-DACAC2B5E2E5}"/>
                  </a:ext>
                </a:extLst>
              </p:cNvPr>
              <p:cNvSpPr/>
              <p:nvPr/>
            </p:nvSpPr>
            <p:spPr>
              <a:xfrm>
                <a:off x="3106388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B23711EC-6D8F-4B65-A767-55B2E26008BC}"/>
                  </a:ext>
                </a:extLst>
              </p:cNvPr>
              <p:cNvSpPr/>
              <p:nvPr/>
            </p:nvSpPr>
            <p:spPr>
              <a:xfrm>
                <a:off x="366863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A4722544-A334-454E-8A9D-C65874A2E43C}"/>
                  </a:ext>
                </a:extLst>
              </p:cNvPr>
              <p:cNvSpPr/>
              <p:nvPr/>
            </p:nvSpPr>
            <p:spPr>
              <a:xfrm>
                <a:off x="423087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C9E964BC-DDD0-4D02-945E-A998527C7CF3}"/>
                  </a:ext>
                </a:extLst>
              </p:cNvPr>
              <p:cNvSpPr/>
              <p:nvPr/>
            </p:nvSpPr>
            <p:spPr>
              <a:xfrm>
                <a:off x="4793110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3EBACEE9-2E2A-448A-B835-0E38CF0AEFED}"/>
                  </a:ext>
                </a:extLst>
              </p:cNvPr>
              <p:cNvSpPr/>
              <p:nvPr/>
            </p:nvSpPr>
            <p:spPr>
              <a:xfrm>
                <a:off x="1419665" y="3244850"/>
                <a:ext cx="165100" cy="184150"/>
              </a:xfrm>
              <a:prstGeom prst="rect">
                <a:avLst/>
              </a:prstGeom>
              <a:solidFill>
                <a:srgbClr val="FCF100"/>
              </a:solidFill>
              <a:ln w="19050">
                <a:solidFill>
                  <a:srgbClr val="4559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48" name="Picture 147">
            <a:extLst>
              <a:ext uri="{FF2B5EF4-FFF2-40B4-BE49-F238E27FC236}">
                <a16:creationId xmlns:a16="http://schemas.microsoft.com/office/drawing/2014/main" id="{C13942AC-D1F6-457C-B202-362586BF2D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6875"/>
          <a:stretch/>
        </p:blipFill>
        <p:spPr>
          <a:xfrm>
            <a:off x="495669" y="2177268"/>
            <a:ext cx="1884954" cy="99762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42E8A0A-7D19-4769-8A98-BDDA73A453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917" t="51699"/>
          <a:stretch/>
        </p:blipFill>
        <p:spPr>
          <a:xfrm>
            <a:off x="7105234" y="3313435"/>
            <a:ext cx="974023" cy="1848144"/>
          </a:xfrm>
          <a:prstGeom prst="rect">
            <a:avLst/>
          </a:prstGeom>
        </p:spPr>
      </p:pic>
      <p:pic>
        <p:nvPicPr>
          <p:cNvPr id="572" name="Picture 571">
            <a:extLst>
              <a:ext uri="{FF2B5EF4-FFF2-40B4-BE49-F238E27FC236}">
                <a16:creationId xmlns:a16="http://schemas.microsoft.com/office/drawing/2014/main" id="{691034EA-8761-43CA-82B6-B5CF279EAD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423" r="1" b="38243"/>
          <a:stretch/>
        </p:blipFill>
        <p:spPr>
          <a:xfrm rot="5400000">
            <a:off x="3490621" y="4390734"/>
            <a:ext cx="1303853" cy="2493570"/>
          </a:xfrm>
          <a:prstGeom prst="rect">
            <a:avLst/>
          </a:prstGeom>
        </p:spPr>
      </p:pic>
      <p:pic>
        <p:nvPicPr>
          <p:cNvPr id="573" name="Picture 572">
            <a:extLst>
              <a:ext uri="{FF2B5EF4-FFF2-40B4-BE49-F238E27FC236}">
                <a16:creationId xmlns:a16="http://schemas.microsoft.com/office/drawing/2014/main" id="{7BDE1B7A-AA3B-49F4-9D12-5C60BF390A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0179" b="26586"/>
          <a:stretch/>
        </p:blipFill>
        <p:spPr>
          <a:xfrm rot="16200000">
            <a:off x="2105427" y="2207151"/>
            <a:ext cx="2442462" cy="12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Karnaugh maps</a:t>
            </a:r>
            <a:r>
              <a:rPr lang="en-GB" sz="1600" dirty="0">
                <a:solidFill>
                  <a:schemeClr val="tx1"/>
                </a:solidFill>
              </a:rPr>
              <a:t> provide a method of simplifying </a:t>
            </a:r>
            <a:r>
              <a:rPr lang="en-GB" sz="1600" b="1" dirty="0">
                <a:solidFill>
                  <a:schemeClr val="tx1"/>
                </a:solidFill>
              </a:rPr>
              <a:t>Boolean expressions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 two-input </a:t>
            </a:r>
            <a:r>
              <a:rPr lang="en-GB" sz="1600" b="1" dirty="0">
                <a:solidFill>
                  <a:schemeClr val="tx1"/>
                </a:solidFill>
              </a:rPr>
              <a:t>Karnaugh map</a:t>
            </a:r>
            <a:r>
              <a:rPr lang="en-GB" sz="1600" dirty="0">
                <a:solidFill>
                  <a:schemeClr val="tx1"/>
                </a:solidFill>
              </a:rPr>
              <a:t> can be used to illustrate an expression with two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look at how we can use a </a:t>
            </a:r>
            <a:r>
              <a:rPr lang="en-GB" sz="1600" b="1" dirty="0">
                <a:solidFill>
                  <a:schemeClr val="tx1"/>
                </a:solidFill>
              </a:rPr>
              <a:t>Karnaugh map</a:t>
            </a:r>
            <a:r>
              <a:rPr lang="en-GB" sz="1600" dirty="0">
                <a:solidFill>
                  <a:schemeClr val="tx1"/>
                </a:solidFill>
              </a:rPr>
              <a:t> to model the expression: A V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One variable should be placed along the top of the map. It can be either A or B – it doesn’t matter.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second variable is then placed down the side of the map.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490388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/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endParaRPr lang="en-GB" sz="2500" b="1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endParaRPr lang="en-GB" sz="2500" b="1" dirty="0"/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2619-E052-4F60-9071-63D926EE0EC0}"/>
              </a:ext>
            </a:extLst>
          </p:cNvPr>
          <p:cNvSpPr txBox="1"/>
          <p:nvPr/>
        </p:nvSpPr>
        <p:spPr>
          <a:xfrm>
            <a:off x="3016890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E1A48B-D8DC-4C41-B8EA-048BBBDB7D04}"/>
              </a:ext>
            </a:extLst>
          </p:cNvPr>
          <p:cNvSpPr txBox="1"/>
          <p:nvPr/>
        </p:nvSpPr>
        <p:spPr>
          <a:xfrm>
            <a:off x="4171952" y="213214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32019A-BBE7-4808-AFA0-53F870A0197F}"/>
              </a:ext>
            </a:extLst>
          </p:cNvPr>
          <p:cNvSpPr txBox="1"/>
          <p:nvPr/>
        </p:nvSpPr>
        <p:spPr>
          <a:xfrm>
            <a:off x="704851" y="367746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31D8CD-79B3-44A9-86E3-383310336D9B}"/>
              </a:ext>
            </a:extLst>
          </p:cNvPr>
          <p:cNvSpPr txBox="1"/>
          <p:nvPr/>
        </p:nvSpPr>
        <p:spPr>
          <a:xfrm>
            <a:off x="704851" y="4451016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2FB626-4263-4A14-B4AC-4EDDCA552A15}"/>
              </a:ext>
            </a:extLst>
          </p:cNvPr>
          <p:cNvCxnSpPr/>
          <p:nvPr/>
        </p:nvCxnSpPr>
        <p:spPr>
          <a:xfrm flipH="1">
            <a:off x="4943094" y="2371725"/>
            <a:ext cx="100965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B85BCF3-88A1-42B1-B355-1B6CA646B2D1}"/>
              </a:ext>
            </a:extLst>
          </p:cNvPr>
          <p:cNvCxnSpPr>
            <a:cxnSpLocks/>
          </p:cNvCxnSpPr>
          <p:nvPr/>
        </p:nvCxnSpPr>
        <p:spPr>
          <a:xfrm rot="5400000" flipH="1">
            <a:off x="361569" y="5571881"/>
            <a:ext cx="100965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8" grpId="0"/>
      <p:bldP spid="28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tx1"/>
                </a:solidFill>
              </a:rPr>
              <a:t>Karnaugh maps</a:t>
            </a:r>
            <a:r>
              <a:rPr lang="en-GB" sz="1600" dirty="0">
                <a:solidFill>
                  <a:schemeClr val="tx1"/>
                </a:solidFill>
              </a:rPr>
              <a:t> provide a method of simplifying </a:t>
            </a:r>
            <a:r>
              <a:rPr lang="en-GB" sz="1600" b="1" dirty="0">
                <a:solidFill>
                  <a:schemeClr val="tx1"/>
                </a:solidFill>
              </a:rPr>
              <a:t>Boolean expressions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 two-input </a:t>
            </a:r>
            <a:r>
              <a:rPr lang="en-GB" sz="1600" b="1" dirty="0">
                <a:solidFill>
                  <a:schemeClr val="tx1"/>
                </a:solidFill>
              </a:rPr>
              <a:t>Karnaugh map</a:t>
            </a:r>
            <a:r>
              <a:rPr lang="en-GB" sz="1600" dirty="0">
                <a:solidFill>
                  <a:schemeClr val="tx1"/>
                </a:solidFill>
              </a:rPr>
              <a:t> can be used to illustrate an expression with two variables.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Let’s look at how we can use a </a:t>
            </a:r>
            <a:r>
              <a:rPr lang="en-GB" sz="1600" b="1" dirty="0">
                <a:solidFill>
                  <a:schemeClr val="tx1"/>
                </a:solidFill>
              </a:rPr>
              <a:t>Karnaugh map</a:t>
            </a:r>
            <a:r>
              <a:rPr lang="en-GB" sz="1600" dirty="0">
                <a:solidFill>
                  <a:schemeClr val="tx1"/>
                </a:solidFill>
              </a:rPr>
              <a:t> to model the expression: A V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One variable should be placed along the top of the map. It can be either A or B – it doesn’t matter.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second variable is then placed down the side of the map.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Both of the possible states for each variable are entered into the map.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268691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B7502F-39E1-4BBB-B051-A6122773E6DC}"/>
              </a:ext>
            </a:extLst>
          </p:cNvPr>
          <p:cNvCxnSpPr/>
          <p:nvPr/>
        </p:nvCxnSpPr>
        <p:spPr>
          <a:xfrm flipH="1">
            <a:off x="4938713" y="3162300"/>
            <a:ext cx="100965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67C0B2-8A0B-4F75-9490-8E31D5997C10}"/>
              </a:ext>
            </a:extLst>
          </p:cNvPr>
          <p:cNvCxnSpPr>
            <a:cxnSpLocks/>
          </p:cNvCxnSpPr>
          <p:nvPr/>
        </p:nvCxnSpPr>
        <p:spPr>
          <a:xfrm rot="5400000" flipH="1">
            <a:off x="1542669" y="5571881"/>
            <a:ext cx="100965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AA67424-9AA7-48ED-9FAF-39D0734A4D80}"/>
              </a:ext>
            </a:extLst>
          </p:cNvPr>
          <p:cNvSpPr txBox="1"/>
          <p:nvPr/>
        </p:nvSpPr>
        <p:spPr>
          <a:xfrm>
            <a:off x="3031052" y="2903826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583125-FCFA-4E6C-A79A-B118F7F80029}"/>
              </a:ext>
            </a:extLst>
          </p:cNvPr>
          <p:cNvSpPr txBox="1"/>
          <p:nvPr/>
        </p:nvSpPr>
        <p:spPr>
          <a:xfrm>
            <a:off x="4193232" y="290432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44F35-715F-41A4-9094-7DDAD594D9FF}"/>
              </a:ext>
            </a:extLst>
          </p:cNvPr>
          <p:cNvSpPr txBox="1"/>
          <p:nvPr/>
        </p:nvSpPr>
        <p:spPr>
          <a:xfrm>
            <a:off x="1878789" y="3680299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4F6AA-E1C8-41BD-B3E8-5B5C4C8CE3DA}"/>
              </a:ext>
            </a:extLst>
          </p:cNvPr>
          <p:cNvSpPr txBox="1"/>
          <p:nvPr/>
        </p:nvSpPr>
        <p:spPr>
          <a:xfrm>
            <a:off x="1876565" y="4447246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31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take each expression in turn, separated by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symbols.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put the variable A in the map, we find all cells where A is 1.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85289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F7A9D-7BD9-4692-9019-D92AE50669CB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V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01353-1310-432A-B285-8488CEF78576}"/>
              </a:ext>
            </a:extLst>
          </p:cNvPr>
          <p:cNvSpPr txBox="1"/>
          <p:nvPr/>
        </p:nvSpPr>
        <p:spPr>
          <a:xfrm>
            <a:off x="6482660" y="1416478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4AE78A-C4F8-4C30-8E1F-833F2D3D52F7}"/>
              </a:ext>
            </a:extLst>
          </p:cNvPr>
          <p:cNvCxnSpPr>
            <a:cxnSpLocks/>
          </p:cNvCxnSpPr>
          <p:nvPr/>
        </p:nvCxnSpPr>
        <p:spPr>
          <a:xfrm>
            <a:off x="6739209" y="1816588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8A4E004-D6C4-428A-88E1-7A387904E59E}"/>
              </a:ext>
            </a:extLst>
          </p:cNvPr>
          <p:cNvSpPr txBox="1"/>
          <p:nvPr/>
        </p:nvSpPr>
        <p:spPr>
          <a:xfrm>
            <a:off x="6541076" y="19934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A65FF5-55B8-40E4-8881-ECC56C4D5DCE}"/>
              </a:ext>
            </a:extLst>
          </p:cNvPr>
          <p:cNvSpPr/>
          <p:nvPr/>
        </p:nvSpPr>
        <p:spPr>
          <a:xfrm>
            <a:off x="6245342" y="2074327"/>
            <a:ext cx="395288" cy="395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8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1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take each expression in turn, separated by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 symbols.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put the variable A in the map, we find all cells where A is 1.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highlighted cells all represent situations where A is 1 – we put a 1 in each of them.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ignore B at this stage.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8261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F7A9D-7BD9-4692-9019-D92AE50669CB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V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01353-1310-432A-B285-8488CEF78576}"/>
              </a:ext>
            </a:extLst>
          </p:cNvPr>
          <p:cNvSpPr txBox="1"/>
          <p:nvPr/>
        </p:nvSpPr>
        <p:spPr>
          <a:xfrm>
            <a:off x="6482660" y="1416478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4AE78A-C4F8-4C30-8E1F-833F2D3D52F7}"/>
              </a:ext>
            </a:extLst>
          </p:cNvPr>
          <p:cNvCxnSpPr>
            <a:cxnSpLocks/>
          </p:cNvCxnSpPr>
          <p:nvPr/>
        </p:nvCxnSpPr>
        <p:spPr>
          <a:xfrm>
            <a:off x="6739209" y="1816588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8A4E004-D6C4-428A-88E1-7A387904E59E}"/>
              </a:ext>
            </a:extLst>
          </p:cNvPr>
          <p:cNvSpPr txBox="1"/>
          <p:nvPr/>
        </p:nvSpPr>
        <p:spPr>
          <a:xfrm>
            <a:off x="6541076" y="19934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A65FF5-55B8-40E4-8881-ECC56C4D5DCE}"/>
              </a:ext>
            </a:extLst>
          </p:cNvPr>
          <p:cNvSpPr/>
          <p:nvPr/>
        </p:nvSpPr>
        <p:spPr>
          <a:xfrm>
            <a:off x="6245342" y="2074327"/>
            <a:ext cx="395288" cy="395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5E273D-5674-45C5-AC03-2307693A10E3}"/>
              </a:ext>
            </a:extLst>
          </p:cNvPr>
          <p:cNvSpPr txBox="1"/>
          <p:nvPr/>
        </p:nvSpPr>
        <p:spPr>
          <a:xfrm>
            <a:off x="4190474" y="3670025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24EEC-AE89-4FC6-96F2-0606D13B0C0A}"/>
              </a:ext>
            </a:extLst>
          </p:cNvPr>
          <p:cNvSpPr txBox="1"/>
          <p:nvPr/>
        </p:nvSpPr>
        <p:spPr>
          <a:xfrm>
            <a:off x="4188250" y="4436972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29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look at the next expression after the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the put the variable B in the map, we find all cells where B is 1.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588522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F7A9D-7BD9-4692-9019-D92AE50669CB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V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01353-1310-432A-B285-8488CEF78576}"/>
              </a:ext>
            </a:extLst>
          </p:cNvPr>
          <p:cNvSpPr txBox="1"/>
          <p:nvPr/>
        </p:nvSpPr>
        <p:spPr>
          <a:xfrm>
            <a:off x="6482660" y="1416478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4AE78A-C4F8-4C30-8E1F-833F2D3D52F7}"/>
              </a:ext>
            </a:extLst>
          </p:cNvPr>
          <p:cNvCxnSpPr>
            <a:cxnSpLocks/>
          </p:cNvCxnSpPr>
          <p:nvPr/>
        </p:nvCxnSpPr>
        <p:spPr>
          <a:xfrm>
            <a:off x="6739209" y="1816588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8A4E004-D6C4-428A-88E1-7A387904E59E}"/>
              </a:ext>
            </a:extLst>
          </p:cNvPr>
          <p:cNvSpPr txBox="1"/>
          <p:nvPr/>
        </p:nvSpPr>
        <p:spPr>
          <a:xfrm>
            <a:off x="6541076" y="19934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A65FF5-55B8-40E4-8881-ECC56C4D5DCE}"/>
              </a:ext>
            </a:extLst>
          </p:cNvPr>
          <p:cNvSpPr/>
          <p:nvPr/>
        </p:nvSpPr>
        <p:spPr>
          <a:xfrm>
            <a:off x="6245342" y="2074327"/>
            <a:ext cx="395288" cy="395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6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5.55112E-17 L 0.047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A2863-ECD0-42F8-A8CD-90174F9F6801}"/>
              </a:ext>
            </a:extLst>
          </p:cNvPr>
          <p:cNvSpPr/>
          <p:nvPr/>
        </p:nvSpPr>
        <p:spPr>
          <a:xfrm>
            <a:off x="176565" y="523174"/>
            <a:ext cx="5776179" cy="47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a Karnaugh map to model expressions</a:t>
            </a: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998BEC78-F24D-4D62-B215-E40371AFDE37}"/>
              </a:ext>
            </a:extLst>
          </p:cNvPr>
          <p:cNvSpPr/>
          <p:nvPr/>
        </p:nvSpPr>
        <p:spPr>
          <a:xfrm>
            <a:off x="8520652" y="1075981"/>
            <a:ext cx="3529637" cy="563319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now look at the next expression after the </a:t>
            </a:r>
            <a:r>
              <a:rPr lang="en-GB" sz="1600" b="1" dirty="0">
                <a:solidFill>
                  <a:schemeClr val="tx1"/>
                </a:solidFill>
              </a:rPr>
              <a:t>OR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To the put the variable B in the map, we find all cells where B is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The highlighted cells all represent situations where B is 1 – we put a 1 in each of them.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 ignore A at this stage.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02D1E7D-0060-41E7-A866-5225192E2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749950"/>
              </p:ext>
            </p:extLst>
          </p:nvPr>
        </p:nvGraphicFramePr>
        <p:xfrm>
          <a:off x="309561" y="1217651"/>
          <a:ext cx="4629152" cy="38494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57288">
                  <a:extLst>
                    <a:ext uri="{9D8B030D-6E8A-4147-A177-3AD203B41FA5}">
                      <a16:colId xmlns:a16="http://schemas.microsoft.com/office/drawing/2014/main" val="3680471363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969158144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96757632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876161798"/>
                    </a:ext>
                  </a:extLst>
                </a:gridCol>
              </a:tblGrid>
              <a:tr h="769881">
                <a:tc gridSpan="4"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Expression: A V B</a:t>
                      </a:r>
                    </a:p>
                  </a:txBody>
                  <a:tcPr marL="125183" marR="125183" marT="62591" marB="6259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8428646"/>
                  </a:ext>
                </a:extLst>
              </a:tr>
              <a:tr h="769881">
                <a:tc rowSpan="2" gridSpan="2">
                  <a:txBody>
                    <a:bodyPr/>
                    <a:lstStyle/>
                    <a:p>
                      <a:pPr algn="r"/>
                      <a:r>
                        <a:rPr lang="en-GB" sz="2500" dirty="0"/>
                        <a:t>                  </a:t>
                      </a:r>
                    </a:p>
                    <a:p>
                      <a:pPr algn="r"/>
                      <a:endParaRPr lang="en-GB" sz="2500" dirty="0"/>
                    </a:p>
                    <a:p>
                      <a:pPr algn="r"/>
                      <a:endParaRPr lang="en-GB" sz="2500" dirty="0"/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A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04378"/>
                  </a:ext>
                </a:extLst>
              </a:tr>
              <a:tr h="769881">
                <a:tc gridSpan="2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5409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52671"/>
                  </a:ext>
                </a:extLst>
              </a:tr>
              <a:tr h="76988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B</a:t>
                      </a:r>
                    </a:p>
                  </a:txBody>
                  <a:tcPr marL="125183" marR="125183" marT="62591" marB="62591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/>
                    </a:p>
                  </a:txBody>
                  <a:tcPr marL="125183" marR="125183" marT="62591" marB="62591"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marL="125183" marR="125183" marT="62591" marB="62591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44203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F3A142-37E4-44DA-A37F-C0D77915AFB3}"/>
              </a:ext>
            </a:extLst>
          </p:cNvPr>
          <p:cNvCxnSpPr>
            <a:cxnSpLocks/>
          </p:cNvCxnSpPr>
          <p:nvPr/>
        </p:nvCxnSpPr>
        <p:spPr>
          <a:xfrm flipH="1" flipV="1">
            <a:off x="309561" y="1990725"/>
            <a:ext cx="2314576" cy="152983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7C16F2A-5B62-43DF-A634-0A42E009FAEB}"/>
              </a:ext>
            </a:extLst>
          </p:cNvPr>
          <p:cNvSpPr txBox="1"/>
          <p:nvPr/>
        </p:nvSpPr>
        <p:spPr>
          <a:xfrm>
            <a:off x="1857376" y="2132671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86DB41-C603-402C-A7F6-EC120C77D529}"/>
              </a:ext>
            </a:extLst>
          </p:cNvPr>
          <p:cNvSpPr txBox="1"/>
          <p:nvPr/>
        </p:nvSpPr>
        <p:spPr>
          <a:xfrm>
            <a:off x="704851" y="2863474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F7A9D-7BD9-4692-9019-D92AE50669CB}"/>
              </a:ext>
            </a:extLst>
          </p:cNvPr>
          <p:cNvSpPr/>
          <p:nvPr/>
        </p:nvSpPr>
        <p:spPr>
          <a:xfrm>
            <a:off x="5291408" y="1970604"/>
            <a:ext cx="2876550" cy="561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A V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01353-1310-432A-B285-8488CEF78576}"/>
              </a:ext>
            </a:extLst>
          </p:cNvPr>
          <p:cNvSpPr txBox="1"/>
          <p:nvPr/>
        </p:nvSpPr>
        <p:spPr>
          <a:xfrm>
            <a:off x="6482660" y="1416478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4AE78A-C4F8-4C30-8E1F-833F2D3D52F7}"/>
              </a:ext>
            </a:extLst>
          </p:cNvPr>
          <p:cNvCxnSpPr>
            <a:cxnSpLocks/>
          </p:cNvCxnSpPr>
          <p:nvPr/>
        </p:nvCxnSpPr>
        <p:spPr>
          <a:xfrm>
            <a:off x="6739209" y="1816588"/>
            <a:ext cx="0" cy="1017100"/>
          </a:xfrm>
          <a:prstGeom prst="line">
            <a:avLst/>
          </a:prstGeom>
          <a:ln w="38100">
            <a:solidFill>
              <a:srgbClr val="7F7F7F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8A4E004-D6C4-428A-88E1-7A387904E59E}"/>
              </a:ext>
            </a:extLst>
          </p:cNvPr>
          <p:cNvSpPr txBox="1"/>
          <p:nvPr/>
        </p:nvSpPr>
        <p:spPr>
          <a:xfrm>
            <a:off x="6541076" y="199348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A65FF5-55B8-40E4-8881-ECC56C4D5DCE}"/>
              </a:ext>
            </a:extLst>
          </p:cNvPr>
          <p:cNvSpPr/>
          <p:nvPr/>
        </p:nvSpPr>
        <p:spPr>
          <a:xfrm>
            <a:off x="6820694" y="2074327"/>
            <a:ext cx="395288" cy="3952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266796-EDF9-4F62-9BD2-A32E895E4D39}"/>
              </a:ext>
            </a:extLst>
          </p:cNvPr>
          <p:cNvSpPr txBox="1"/>
          <p:nvPr/>
        </p:nvSpPr>
        <p:spPr>
          <a:xfrm>
            <a:off x="3033832" y="4440586"/>
            <a:ext cx="3241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97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762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8085</TotalTime>
  <Words>1344</Words>
  <Application>Microsoft Office PowerPoint</Application>
  <PresentationFormat>Widescreen</PresentationFormat>
  <Paragraphs>351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Sargent</dc:creator>
  <cp:lastModifiedBy>Craig Sargent</cp:lastModifiedBy>
  <cp:revision>559</cp:revision>
  <dcterms:created xsi:type="dcterms:W3CDTF">2019-10-14T15:21:06Z</dcterms:created>
  <dcterms:modified xsi:type="dcterms:W3CDTF">2021-02-10T13:23:40Z</dcterms:modified>
</cp:coreProperties>
</file>