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300" r:id="rId3"/>
    <p:sldId id="301" r:id="rId4"/>
    <p:sldId id="30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3728" autoAdjust="0"/>
  </p:normalViewPr>
  <p:slideViewPr>
    <p:cSldViewPr>
      <p:cViewPr varScale="1">
        <p:scale>
          <a:sx n="64" d="100"/>
          <a:sy n="64"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19/01/2017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19/01/2017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19/01/2017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19/01/2017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19/01/2017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19/01/2017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19/01/2017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38600"/>
            <a:ext cx="6931496" cy="1828800"/>
          </a:xfrm>
        </p:spPr>
        <p:txBody>
          <a:bodyPr>
            <a:normAutofit/>
          </a:bodyPr>
          <a:lstStyle/>
          <a:p>
            <a:r>
              <a:rPr lang="en-GB" sz="4800" cap="none" dirty="0"/>
              <a:t>Pipelining </a:t>
            </a:r>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Pipelining </a:t>
            </a:r>
          </a:p>
        </p:txBody>
      </p:sp>
      <p:sp>
        <p:nvSpPr>
          <p:cNvPr id="12" name="Content Placeholder 11"/>
          <p:cNvSpPr>
            <a:spLocks noGrp="1"/>
          </p:cNvSpPr>
          <p:nvPr>
            <p:ph sz="quarter" idx="1"/>
          </p:nvPr>
        </p:nvSpPr>
        <p:spPr>
          <a:xfrm>
            <a:off x="612648" y="1600200"/>
            <a:ext cx="8153400" cy="5069160"/>
          </a:xfrm>
        </p:spPr>
        <p:txBody>
          <a:bodyPr>
            <a:normAutofit fontScale="92500"/>
          </a:bodyPr>
          <a:lstStyle/>
          <a:p>
            <a:pPr marL="0" indent="0">
              <a:lnSpc>
                <a:spcPct val="90000"/>
              </a:lnSpc>
              <a:buNone/>
            </a:pPr>
            <a:r>
              <a:rPr lang="en-GB" altLang="en-US" sz="3200" dirty="0"/>
              <a:t>Pipelining is a technique used by some processors to improve performance.  Without pipelining, the steps in the Fetch-Execute cycle take place one after the other.  While the next instruction is being fetched, the ALU, the arithmetic part of the processor, is idle.</a:t>
            </a:r>
          </a:p>
          <a:p>
            <a:pPr marL="0" indent="0">
              <a:lnSpc>
                <a:spcPct val="90000"/>
              </a:lnSpc>
              <a:buNone/>
            </a:pPr>
            <a:endParaRPr lang="en-GB" altLang="en-US" sz="3200" dirty="0"/>
          </a:p>
          <a:p>
            <a:pPr marL="0" indent="0">
              <a:lnSpc>
                <a:spcPct val="90000"/>
              </a:lnSpc>
              <a:buNone/>
            </a:pPr>
            <a:r>
              <a:rPr lang="en-GB" altLang="en-US" sz="3200" dirty="0"/>
              <a:t>Using pipelining, the computer architecture allows the next instructions to be fetched at the same time as the processor is performing arithmetic or logic operations, holding them in a buffer close to the processor until the instruction can be performed</a:t>
            </a:r>
          </a:p>
          <a:p>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Pipelining </a:t>
            </a:r>
          </a:p>
        </p:txBody>
      </p:sp>
      <p:sp>
        <p:nvSpPr>
          <p:cNvPr id="12" name="Content Placeholder 11"/>
          <p:cNvSpPr>
            <a:spLocks noGrp="1"/>
          </p:cNvSpPr>
          <p:nvPr>
            <p:ph sz="quarter" idx="1"/>
          </p:nvPr>
        </p:nvSpPr>
        <p:spPr>
          <a:xfrm>
            <a:off x="612648" y="1600200"/>
            <a:ext cx="8153400" cy="5069160"/>
          </a:xfrm>
        </p:spPr>
        <p:txBody>
          <a:bodyPr>
            <a:normAutofit lnSpcReduction="10000"/>
          </a:bodyPr>
          <a:lstStyle/>
          <a:p>
            <a:pPr marL="0" indent="0">
              <a:buNone/>
            </a:pPr>
            <a:r>
              <a:rPr lang="en-GB" dirty="0"/>
              <a:t>Processor pipelining is sometimes divided into an instruction pipeline and an arithmetic pipeline.  The instruction pipeline consists of the stages in which an instruction is moved through the processor, including its being fetched, buffered and then executed.  The arithmetic pipeline represents the parts of an arithmetic operation that can be broken down and overlapped as they are performed.</a:t>
            </a:r>
          </a:p>
          <a:p>
            <a:pPr marL="0" indent="0">
              <a:buNone/>
            </a:pPr>
            <a:endParaRPr lang="en-GB" dirty="0"/>
          </a:p>
          <a:p>
            <a:pPr marL="0" indent="0">
              <a:buNone/>
            </a:pPr>
            <a:r>
              <a:rPr lang="en-GB" dirty="0"/>
              <a:t>Pipelining is now common in microprocessors used in PCs.  Intel’s Pentium chip uses pipelining to execute as many as six instructions </a:t>
            </a:r>
            <a:r>
              <a:rPr lang="en-GB" dirty="0" err="1"/>
              <a:t>simulateneously</a:t>
            </a:r>
            <a:r>
              <a:rPr lang="en-GB" dirty="0"/>
              <a:t>. </a:t>
            </a:r>
          </a:p>
        </p:txBody>
      </p:sp>
    </p:spTree>
    <p:extLst>
      <p:ext uri="{BB962C8B-B14F-4D97-AF65-F5344CB8AC3E}">
        <p14:creationId xmlns:p14="http://schemas.microsoft.com/office/powerpoint/2010/main" val="407414849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Pipelining </a:t>
            </a:r>
          </a:p>
        </p:txBody>
      </p:sp>
      <p:sp>
        <p:nvSpPr>
          <p:cNvPr id="3" name="Content Placeholder 2"/>
          <p:cNvSpPr>
            <a:spLocks noGrp="1"/>
          </p:cNvSpPr>
          <p:nvPr>
            <p:ph sz="quarter" idx="1"/>
          </p:nvPr>
        </p:nvSpPr>
        <p:spPr>
          <a:xfrm>
            <a:off x="612648" y="1600200"/>
            <a:ext cx="8153400" cy="532656"/>
          </a:xfrm>
        </p:spPr>
        <p:txBody>
          <a:bodyPr>
            <a:normAutofit lnSpcReduction="10000"/>
          </a:bodyPr>
          <a:lstStyle/>
          <a:p>
            <a:r>
              <a:rPr lang="en-GB" dirty="0"/>
              <a:t>Watch the car factory break down video </a:t>
            </a:r>
          </a:p>
        </p:txBody>
      </p:sp>
      <p:pic>
        <p:nvPicPr>
          <p:cNvPr id="4" name="Picture 3"/>
          <p:cNvPicPr>
            <a:picLocks noChangeAspect="1"/>
          </p:cNvPicPr>
          <p:nvPr/>
        </p:nvPicPr>
        <p:blipFill>
          <a:blip r:embed="rId2"/>
          <a:stretch>
            <a:fillRect/>
          </a:stretch>
        </p:blipFill>
        <p:spPr>
          <a:xfrm>
            <a:off x="1763688" y="2513856"/>
            <a:ext cx="5472608" cy="4104456"/>
          </a:xfrm>
          <a:prstGeom prst="rect">
            <a:avLst/>
          </a:prstGeom>
        </p:spPr>
      </p:pic>
    </p:spTree>
    <p:extLst>
      <p:ext uri="{BB962C8B-B14F-4D97-AF65-F5344CB8AC3E}">
        <p14:creationId xmlns:p14="http://schemas.microsoft.com/office/powerpoint/2010/main" val="97147766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12427</TotalTime>
  <Words>196</Words>
  <Application>Microsoft Office PowerPoint</Application>
  <PresentationFormat>On-screen Show (4:3)</PresentationFormat>
  <Paragraphs>12</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Calibri</vt:lpstr>
      <vt:lpstr>Tw Cen MT</vt:lpstr>
      <vt:lpstr>Wingdings</vt:lpstr>
      <vt:lpstr>Wingdings 2</vt:lpstr>
      <vt:lpstr>Median</vt:lpstr>
      <vt:lpstr>Pipelining </vt:lpstr>
      <vt:lpstr>Pipelining </vt:lpstr>
      <vt:lpstr>Pipelining </vt:lpstr>
      <vt:lpstr>Pipelining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375</cp:revision>
  <dcterms:created xsi:type="dcterms:W3CDTF">2014-06-23T10:47:17Z</dcterms:created>
  <dcterms:modified xsi:type="dcterms:W3CDTF">2017-01-19T20:58:20Z</dcterms:modified>
</cp:coreProperties>
</file>