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avid Hillyard" initials="DH" lastIdx="2" clrIdx="0">
    <p:extLst>
      <p:ext uri="{19B8F6BF-5375-455C-9EA6-DF929625EA0E}">
        <p15:presenceInfo xmlns:p15="http://schemas.microsoft.com/office/powerpoint/2012/main" userId="7e93cd5e9b5c678f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" y="121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commentAuthors" Target="commentAuthors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27/11/2016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screen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Floating point arithmetic, positive and negative numbers, addition and subtraction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Show the addition of the following numbers, assuming an 8 bit mantissa and 4 bit exponent.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19063301"/>
              </p:ext>
            </p:extLst>
          </p:nvPr>
        </p:nvGraphicFramePr>
        <p:xfrm>
          <a:off x="574136" y="2194783"/>
          <a:ext cx="6568536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2945975"/>
              </p:ext>
            </p:extLst>
          </p:nvPr>
        </p:nvGraphicFramePr>
        <p:xfrm>
          <a:off x="7311365" y="2194783"/>
          <a:ext cx="3566544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24143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37391078"/>
              </p:ext>
            </p:extLst>
          </p:nvPr>
        </p:nvGraphicFramePr>
        <p:xfrm>
          <a:off x="574135" y="3202056"/>
          <a:ext cx="6568536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429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43329429"/>
                  </a:ext>
                </a:extLst>
              </a:tr>
            </a:tbl>
          </a:graphicData>
        </a:graphic>
      </p:graphicFrame>
      <p:sp>
        <p:nvSpPr>
          <p:cNvPr id="16" name="TextBox 15"/>
          <p:cNvSpPr txBox="1"/>
          <p:nvPr/>
        </p:nvSpPr>
        <p:spPr>
          <a:xfrm>
            <a:off x="107577" y="4806612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Normalise the answer.</a:t>
            </a:r>
          </a:p>
        </p:txBody>
      </p:sp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35761524"/>
              </p:ext>
            </p:extLst>
          </p:nvPr>
        </p:nvGraphicFramePr>
        <p:xfrm>
          <a:off x="574136" y="5303496"/>
          <a:ext cx="6568536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5244177"/>
              </p:ext>
            </p:extLst>
          </p:nvPr>
        </p:nvGraphicFramePr>
        <p:xfrm>
          <a:off x="7311365" y="5303496"/>
          <a:ext cx="3566544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</a:tbl>
          </a:graphicData>
        </a:graphic>
      </p:graphicFrame>
      <p:sp>
        <p:nvSpPr>
          <p:cNvPr id="4" name="Rounded Rectangular Callout 3"/>
          <p:cNvSpPr/>
          <p:nvPr/>
        </p:nvSpPr>
        <p:spPr>
          <a:xfrm>
            <a:off x="7311365" y="3260785"/>
            <a:ext cx="1202907" cy="336430"/>
          </a:xfrm>
          <a:prstGeom prst="wedgeRoundRectCallout">
            <a:avLst>
              <a:gd name="adj1" fmla="val -60278"/>
              <a:gd name="adj2" fmla="val -20833"/>
              <a:gd name="adj3" fmla="val 16667"/>
            </a:avLst>
          </a:prstGeom>
          <a:ln>
            <a:solidFill>
              <a:schemeClr val="accent2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1200" dirty="0"/>
              <a:t>Number line</a:t>
            </a:r>
          </a:p>
        </p:txBody>
      </p:sp>
    </p:spTree>
    <p:extLst>
      <p:ext uri="{BB962C8B-B14F-4D97-AF65-F5344CB8AC3E}">
        <p14:creationId xmlns:p14="http://schemas.microsoft.com/office/powerpoint/2010/main" val="29869992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07577" y="4806612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Normalise the answer.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Floating point arithmetic, positive and negative numbers, addition and subtraction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Show the addition of the following numbers, assuming an 8 bit mantissa and 4 bit exponent.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35258275"/>
              </p:ext>
            </p:extLst>
          </p:nvPr>
        </p:nvGraphicFramePr>
        <p:xfrm>
          <a:off x="574136" y="2194783"/>
          <a:ext cx="6568536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23632028"/>
              </p:ext>
            </p:extLst>
          </p:nvPr>
        </p:nvGraphicFramePr>
        <p:xfrm>
          <a:off x="7311365" y="2194783"/>
          <a:ext cx="3566544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24143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72177956"/>
              </p:ext>
            </p:extLst>
          </p:nvPr>
        </p:nvGraphicFramePr>
        <p:xfrm>
          <a:off x="574135" y="3201960"/>
          <a:ext cx="6568536" cy="148336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429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extLst>
                  <a:ext uri="{0D108BD9-81ED-4DB2-BD59-A6C34878D82A}">
                    <a16:rowId xmlns:a16="http://schemas.microsoft.com/office/drawing/2014/main" val="443329429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85523102"/>
              </p:ext>
            </p:extLst>
          </p:nvPr>
        </p:nvGraphicFramePr>
        <p:xfrm>
          <a:off x="574136" y="5303496"/>
          <a:ext cx="6568536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99848383"/>
              </p:ext>
            </p:extLst>
          </p:nvPr>
        </p:nvGraphicFramePr>
        <p:xfrm>
          <a:off x="7311365" y="5303496"/>
          <a:ext cx="3566544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920180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07576" y="5164060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Normalise the answer.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Floating point arithmetic, positive and negative numbers, addition and subtraction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Show the subtraction of the following numbers, assuming an 8 bit mantissa and 4 bit exponent.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1186131"/>
              </p:ext>
            </p:extLst>
          </p:nvPr>
        </p:nvGraphicFramePr>
        <p:xfrm>
          <a:off x="574136" y="2194783"/>
          <a:ext cx="6568536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01871270"/>
              </p:ext>
            </p:extLst>
          </p:nvPr>
        </p:nvGraphicFramePr>
        <p:xfrm>
          <a:off x="7311365" y="2194783"/>
          <a:ext cx="3566544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24143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41018777"/>
              </p:ext>
            </p:extLst>
          </p:nvPr>
        </p:nvGraphicFramePr>
        <p:xfrm>
          <a:off x="574135" y="3201960"/>
          <a:ext cx="656853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429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212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329429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61140401"/>
              </p:ext>
            </p:extLst>
          </p:nvPr>
        </p:nvGraphicFramePr>
        <p:xfrm>
          <a:off x="574135" y="5660944"/>
          <a:ext cx="6568536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72004645"/>
              </p:ext>
            </p:extLst>
          </p:nvPr>
        </p:nvGraphicFramePr>
        <p:xfrm>
          <a:off x="7311364" y="5660944"/>
          <a:ext cx="3566544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819703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TextBox 15"/>
          <p:cNvSpPr txBox="1"/>
          <p:nvPr/>
        </p:nvSpPr>
        <p:spPr>
          <a:xfrm>
            <a:off x="107576" y="5164060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 startAt="2"/>
            </a:pPr>
            <a:r>
              <a:rPr lang="en-GB" dirty="0"/>
              <a:t>Normalise the answer.</a:t>
            </a:r>
          </a:p>
        </p:txBody>
      </p:sp>
      <p:sp>
        <p:nvSpPr>
          <p:cNvPr id="2" name="Rectangle 1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Floating point arithmetic, positive and negative numbers, addition and subtraction</a:t>
            </a:r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Data types</a:t>
            </a:r>
            <a:endParaRPr lang="en-GB" sz="2400" dirty="0">
              <a:solidFill>
                <a:srgbClr val="C00000"/>
              </a:solidFill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07577" y="1559858"/>
            <a:ext cx="1154670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Font typeface="+mj-lt"/>
              <a:buAutoNum type="arabicPeriod"/>
            </a:pPr>
            <a:r>
              <a:rPr lang="en-GB" dirty="0"/>
              <a:t>Show the subtraction of the following numbers, assuming an 8 bit mantissa and 4 bit exponent.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41710477"/>
              </p:ext>
            </p:extLst>
          </p:nvPr>
        </p:nvGraphicFramePr>
        <p:xfrm>
          <a:off x="574136" y="2194783"/>
          <a:ext cx="6568536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</a:tbl>
          </a:graphicData>
        </a:graphic>
      </p:graphicFrame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34364353"/>
              </p:ext>
            </p:extLst>
          </p:nvPr>
        </p:nvGraphicFramePr>
        <p:xfrm>
          <a:off x="7311365" y="2194783"/>
          <a:ext cx="3566544" cy="74168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192241437"/>
                  </a:ext>
                </a:extLst>
              </a:tr>
            </a:tbl>
          </a:graphicData>
        </a:graphic>
      </p:graphicFrame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48559149"/>
              </p:ext>
            </p:extLst>
          </p:nvPr>
        </p:nvGraphicFramePr>
        <p:xfrm>
          <a:off x="574135" y="3201960"/>
          <a:ext cx="6568536" cy="1854200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5994290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accent2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accent2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trike="sngStrike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32141455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521271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43329429"/>
                  </a:ext>
                </a:extLst>
              </a:tr>
            </a:tbl>
          </a:graphicData>
        </a:graphic>
      </p:graphicFrame>
      <p:graphicFrame>
        <p:nvGraphicFramePr>
          <p:cNvPr id="17" name="Table 1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0614756"/>
              </p:ext>
            </p:extLst>
          </p:nvPr>
        </p:nvGraphicFramePr>
        <p:xfrm>
          <a:off x="574135" y="5660944"/>
          <a:ext cx="6568536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21067">
                  <a:extLst>
                    <a:ext uri="{9D8B030D-6E8A-4147-A177-3AD203B41FA5}">
                      <a16:colId xmlns:a16="http://schemas.microsoft.com/office/drawing/2014/main" val="23385390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501065840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110139985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561118733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274645126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358217474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284842491"/>
                    </a:ext>
                  </a:extLst>
                </a:gridCol>
                <a:gridCol w="821067">
                  <a:extLst>
                    <a:ext uri="{9D8B030D-6E8A-4147-A177-3AD203B41FA5}">
                      <a16:colId xmlns:a16="http://schemas.microsoft.com/office/drawing/2014/main" val="314563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22157287"/>
                  </a:ext>
                </a:extLst>
              </a:tr>
            </a:tbl>
          </a:graphicData>
        </a:graphic>
      </p:graphicFrame>
      <p:graphicFrame>
        <p:nvGraphicFramePr>
          <p:cNvPr id="18" name="Table 1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9187503"/>
              </p:ext>
            </p:extLst>
          </p:nvPr>
        </p:nvGraphicFramePr>
        <p:xfrm>
          <a:off x="7311364" y="5660944"/>
          <a:ext cx="3566544" cy="370840"/>
        </p:xfrm>
        <a:graphic>
          <a:graphicData uri="http://schemas.openxmlformats.org/drawingml/2006/table">
            <a:tbl>
              <a:tblPr bandRow="1">
                <a:tableStyleId>{21E4AEA4-8DFA-4A89-87EB-49C32662AFE0}</a:tableStyleId>
              </a:tblPr>
              <a:tblGrid>
                <a:gridCol w="891636">
                  <a:extLst>
                    <a:ext uri="{9D8B030D-6E8A-4147-A177-3AD203B41FA5}">
                      <a16:colId xmlns:a16="http://schemas.microsoft.com/office/drawing/2014/main" val="27244514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33388400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284017516"/>
                    </a:ext>
                  </a:extLst>
                </a:gridCol>
                <a:gridCol w="891636">
                  <a:extLst>
                    <a:ext uri="{9D8B030D-6E8A-4147-A177-3AD203B41FA5}">
                      <a16:colId xmlns:a16="http://schemas.microsoft.com/office/drawing/2014/main" val="91796368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endParaRPr lang="en-GB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2173689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143385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1157</TotalTime>
  <Words>242</Words>
  <Application>Microsoft Office PowerPoint</Application>
  <PresentationFormat>Widescreen</PresentationFormat>
  <Paragraphs>113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David Hillyard</cp:lastModifiedBy>
  <cp:revision>82</cp:revision>
  <dcterms:created xsi:type="dcterms:W3CDTF">2014-10-30T19:23:19Z</dcterms:created>
  <dcterms:modified xsi:type="dcterms:W3CDTF">2016-11-27T10:50:08Z</dcterms:modified>
</cp:coreProperties>
</file>